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 id="2147483706" r:id="rId3"/>
  </p:sldMasterIdLst>
  <p:notesMasterIdLst>
    <p:notesMasterId r:id="rId92"/>
  </p:notesMasterIdLst>
  <p:sldIdLst>
    <p:sldId id="256" r:id="rId4"/>
    <p:sldId id="257" r:id="rId5"/>
    <p:sldId id="258"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Lst>
  <p:sldSz cx="9144000" cy="5143500" type="screen16x9"/>
  <p:notesSz cx="6858000" cy="9144000"/>
  <p:embeddedFontLst>
    <p:embeddedFont>
      <p:font typeface="Godo M" panose="02000503000000020004" pitchFamily="2" charset="-127"/>
      <p:regular r:id="rId93"/>
    </p:embeddedFont>
    <p:embeddedFont>
      <p:font typeface="Gong Gothic Light" pitchFamily="2" charset="-127"/>
      <p:regular r:id="rId94"/>
    </p:embeddedFont>
    <p:embeddedFont>
      <p:font typeface="Gong Gothic Light" pitchFamily="2" charset="-127"/>
      <p:regular r:id="rId94"/>
    </p:embeddedFont>
    <p:embeddedFont>
      <p:font typeface="GONG GOTHIC MEDIUM" pitchFamily="2" charset="-127"/>
      <p:regular r:id="rId95"/>
    </p:embeddedFont>
    <p:embeddedFont>
      <p:font typeface="GONG GOTHIC MEDIUM" pitchFamily="2" charset="-127"/>
      <p:regular r:id="rId95"/>
    </p:embeddedFont>
    <p:embeddedFont>
      <p:font typeface="GONG GOTHIC OTF LIGHT" pitchFamily="2" charset="-127"/>
      <p:regular r:id="rId96"/>
    </p:embeddedFont>
    <p:embeddedFont>
      <p:font typeface="GONG GOTHIC OTF LIGHT" pitchFamily="2" charset="-127"/>
      <p:regular r:id="rId96"/>
    </p:embeddedFont>
    <p:embeddedFont>
      <p:font typeface="Amatic SC" pitchFamily="2" charset="-79"/>
      <p:regular r:id="rId97"/>
      <p:bold r:id="rId98"/>
    </p:embeddedFont>
    <p:embeddedFont>
      <p:font typeface="Josefin Sans" pitchFamily="2" charset="0"/>
      <p:regular r:id="rId99"/>
      <p:bold r:id="rId100"/>
    </p:embeddedFont>
    <p:embeddedFont>
      <p:font typeface="Lato" panose="020F0502020204030203" pitchFamily="34" charset="0"/>
      <p:regular r:id="rId101"/>
      <p:bold r:id="rId102"/>
      <p:italic r:id="rId103"/>
      <p:boldItalic r:id="rId104"/>
    </p:embeddedFont>
    <p:embeddedFont>
      <p:font typeface="Mako" pitchFamily="2" charset="0"/>
      <p:regular r:id="rId105"/>
    </p:embeddedFont>
    <p:embeddedFont>
      <p:font typeface="Merriweather" pitchFamily="2" charset="0"/>
      <p:regular r:id="rId106"/>
      <p:bold r:id="rId107"/>
      <p:italic r:id="rId108"/>
      <p:boldItalic r:id="rId109"/>
    </p:embeddedFont>
    <p:embeddedFont>
      <p:font typeface="Merriweather Light" panose="020F0302020204030204" pitchFamily="34" charset="0"/>
      <p:regular r:id="rId110"/>
      <p:bold r:id="rId111"/>
      <p:italic r:id="rId112"/>
      <p:boldItalic r:id="rId113"/>
    </p:embeddedFont>
    <p:embeddedFont>
      <p:font typeface="Montserrat" pitchFamily="2" charset="0"/>
      <p:regular r:id="rId114"/>
      <p:bold r:id="rId115"/>
      <p:italic r:id="rId116"/>
      <p:boldItalic r:id="rId117"/>
    </p:embeddedFont>
    <p:embeddedFont>
      <p:font typeface="Open Sans" panose="020B0606030504020204" pitchFamily="34" charset="0"/>
      <p:regular r:id="rId118"/>
      <p:bold r:id="rId119"/>
      <p:italic r:id="rId120"/>
      <p:boldItalic r:id="rId121"/>
    </p:embeddedFont>
    <p:embeddedFont>
      <p:font typeface="Open Sans SemiBold" panose="020F0502020204030204" pitchFamily="34" charset="0"/>
      <p:regular r:id="rId122"/>
      <p:bold r:id="rId123"/>
      <p:italic r:id="rId124"/>
      <p:boldItalic r:id="rId125"/>
    </p:embeddedFont>
    <p:embeddedFont>
      <p:font typeface="Oswald" pitchFamily="2" charset="0"/>
      <p:regular r:id="rId126"/>
      <p:bold r:id="rId127"/>
    </p:embeddedFont>
    <p:embeddedFont>
      <p:font typeface="Proxima Nova" panose="02000506030000020004" pitchFamily="2" charset="0"/>
      <p:regular r:id="rId128"/>
      <p:bold r:id="rId129"/>
      <p:italic r:id="rId130"/>
      <p:boldItalic r:id="rId131"/>
    </p:embeddedFont>
    <p:embeddedFont>
      <p:font typeface="Proxima Nova Semibold" panose="02000506030000020004" pitchFamily="2" charset="0"/>
      <p:regular r:id="rId132"/>
      <p:bold r:id="rId133"/>
      <p:italic r:id="rId134"/>
      <p:boldItalic r:id="rId135"/>
    </p:embeddedFont>
    <p:embeddedFont>
      <p:font typeface="PT Sans" panose="020B0503020203020204" pitchFamily="34" charset="0"/>
      <p:regular r:id="rId136"/>
      <p:bold r:id="rId137"/>
      <p:italic r:id="rId138"/>
      <p:boldItalic r:id="rId139"/>
    </p:embeddedFont>
    <p:embeddedFont>
      <p:font typeface="Roboto Medium" panose="02000000000000000000" pitchFamily="2" charset="0"/>
      <p:regular r:id="rId140"/>
      <p:bold r:id="rId141"/>
      <p:italic r:id="rId142"/>
      <p:boldItalic r:id="rId143"/>
    </p:embeddedFont>
    <p:embeddedFont>
      <p:font typeface="Russo One" panose="02000503050000020004" pitchFamily="2" charset="0"/>
      <p:regular r:id="rId144"/>
    </p:embeddedFont>
    <p:embeddedFont>
      <p:font typeface="Vidaloka" panose="02000504000000020004" pitchFamily="2" charset="0"/>
      <p:regular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9DD9EF-053B-4A2F-B130-41DA44EA6B6B}">
  <a:tblStyle styleId="{D29DD9EF-053B-4A2F-B130-41DA44EA6B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76"/>
  </p:normalViewPr>
  <p:slideViewPr>
    <p:cSldViewPr snapToGrid="0">
      <p:cViewPr varScale="1">
        <p:scale>
          <a:sx n="232" d="100"/>
          <a:sy n="232" d="100"/>
        </p:scale>
        <p:origin x="168"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5.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46.fntdata"/><Relationship Id="rId107" Type="http://schemas.openxmlformats.org/officeDocument/2006/relationships/font" Target="fonts/font15.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36.fntdata"/><Relationship Id="rId149" Type="http://schemas.openxmlformats.org/officeDocument/2006/relationships/tableStyles" Target="tableStyles.xml"/><Relationship Id="rId5" Type="http://schemas.openxmlformats.org/officeDocument/2006/relationships/slide" Target="slides/slide2.xml"/><Relationship Id="rId95" Type="http://schemas.openxmlformats.org/officeDocument/2006/relationships/font" Target="fonts/font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1.fntdata"/><Relationship Id="rId118" Type="http://schemas.openxmlformats.org/officeDocument/2006/relationships/font" Target="fonts/font26.fntdata"/><Relationship Id="rId134" Type="http://schemas.openxmlformats.org/officeDocument/2006/relationships/font" Target="fonts/font42.fntdata"/><Relationship Id="rId139" Type="http://schemas.openxmlformats.org/officeDocument/2006/relationships/font" Target="fonts/font47.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1.fntdata"/><Relationship Id="rId108" Type="http://schemas.openxmlformats.org/officeDocument/2006/relationships/font" Target="fonts/font16.fntdata"/><Relationship Id="rId124" Type="http://schemas.openxmlformats.org/officeDocument/2006/relationships/font" Target="fonts/font32.fntdata"/><Relationship Id="rId129" Type="http://schemas.openxmlformats.org/officeDocument/2006/relationships/font" Target="fonts/font37.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4.fntdata"/><Relationship Id="rId140" Type="http://schemas.openxmlformats.org/officeDocument/2006/relationships/font" Target="fonts/font48.fntdata"/><Relationship Id="rId145" Type="http://schemas.openxmlformats.org/officeDocument/2006/relationships/font" Target="fonts/font53.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2.fntdata"/><Relationship Id="rId119" Type="http://schemas.openxmlformats.org/officeDocument/2006/relationships/font" Target="fonts/font27.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8.fntdata"/><Relationship Id="rId135" Type="http://schemas.openxmlformats.org/officeDocument/2006/relationships/font" Target="fonts/font43.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7.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font" Target="fonts/font28.fntdata"/><Relationship Id="rId125" Type="http://schemas.openxmlformats.org/officeDocument/2006/relationships/font" Target="fonts/font33.fntdata"/><Relationship Id="rId141" Type="http://schemas.openxmlformats.org/officeDocument/2006/relationships/font" Target="fonts/font49.fntdata"/><Relationship Id="rId14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8.fntdata"/><Relationship Id="rId115" Type="http://schemas.openxmlformats.org/officeDocument/2006/relationships/font" Target="fonts/font23.fntdata"/><Relationship Id="rId131" Type="http://schemas.openxmlformats.org/officeDocument/2006/relationships/font" Target="fonts/font39.fntdata"/><Relationship Id="rId136" Type="http://schemas.openxmlformats.org/officeDocument/2006/relationships/font" Target="fonts/font44.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8.fntdata"/><Relationship Id="rId105" Type="http://schemas.openxmlformats.org/officeDocument/2006/relationships/font" Target="fonts/font13.fntdata"/><Relationship Id="rId126" Type="http://schemas.openxmlformats.org/officeDocument/2006/relationships/font" Target="fonts/font34.fntdata"/><Relationship Id="rId14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fntdata"/><Relationship Id="rId98" Type="http://schemas.openxmlformats.org/officeDocument/2006/relationships/font" Target="fonts/font6.fntdata"/><Relationship Id="rId121" Type="http://schemas.openxmlformats.org/officeDocument/2006/relationships/font" Target="fonts/font29.fntdata"/><Relationship Id="rId142" Type="http://schemas.openxmlformats.org/officeDocument/2006/relationships/font" Target="fonts/font5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4.fntdata"/><Relationship Id="rId137" Type="http://schemas.openxmlformats.org/officeDocument/2006/relationships/font" Target="fonts/font45.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9.fntdata"/><Relationship Id="rId132" Type="http://schemas.openxmlformats.org/officeDocument/2006/relationships/font" Target="fonts/font40.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4.fntdata"/><Relationship Id="rId127" Type="http://schemas.openxmlformats.org/officeDocument/2006/relationships/font" Target="fonts/font35.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22" Type="http://schemas.openxmlformats.org/officeDocument/2006/relationships/font" Target="fonts/font30.fntdata"/><Relationship Id="rId143" Type="http://schemas.openxmlformats.org/officeDocument/2006/relationships/font" Target="fonts/font51.fntdata"/><Relationship Id="rId14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20.fntdata"/><Relationship Id="rId133" Type="http://schemas.openxmlformats.org/officeDocument/2006/relationships/font" Target="fonts/font41.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10.fntdata"/><Relationship Id="rId123" Type="http://schemas.openxmlformats.org/officeDocument/2006/relationships/font" Target="fonts/font31.fntdata"/><Relationship Id="rId144" Type="http://schemas.openxmlformats.org/officeDocument/2006/relationships/font" Target="fonts/font52.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7"/>
        <p:cNvGrpSpPr/>
        <p:nvPr/>
      </p:nvGrpSpPr>
      <p:grpSpPr>
        <a:xfrm>
          <a:off x="0" y="0"/>
          <a:ext cx="0" cy="0"/>
          <a:chOff x="0" y="0"/>
          <a:chExt cx="0" cy="0"/>
        </a:xfrm>
      </p:grpSpPr>
      <p:sp>
        <p:nvSpPr>
          <p:cNvPr id="5078" name="Google Shape;5078;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9" name="Google Shape;5079;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6"/>
        <p:cNvGrpSpPr/>
        <p:nvPr/>
      </p:nvGrpSpPr>
      <p:grpSpPr>
        <a:xfrm>
          <a:off x="0" y="0"/>
          <a:ext cx="0" cy="0"/>
          <a:chOff x="0" y="0"/>
          <a:chExt cx="0" cy="0"/>
        </a:xfrm>
      </p:grpSpPr>
      <p:sp>
        <p:nvSpPr>
          <p:cNvPr id="5497" name="Google Shape;5497;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8" name="Google Shape;5498;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1"/>
        <p:cNvGrpSpPr/>
        <p:nvPr/>
      </p:nvGrpSpPr>
      <p:grpSpPr>
        <a:xfrm>
          <a:off x="0" y="0"/>
          <a:ext cx="0" cy="0"/>
          <a:chOff x="0" y="0"/>
          <a:chExt cx="0" cy="0"/>
        </a:xfrm>
      </p:grpSpPr>
      <p:sp>
        <p:nvSpPr>
          <p:cNvPr id="6072" name="Google Shape;6072;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3" name="Google Shape;6073;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5"/>
        <p:cNvGrpSpPr/>
        <p:nvPr/>
      </p:nvGrpSpPr>
      <p:grpSpPr>
        <a:xfrm>
          <a:off x="0" y="0"/>
          <a:ext cx="0" cy="0"/>
          <a:chOff x="0" y="0"/>
          <a:chExt cx="0" cy="0"/>
        </a:xfrm>
      </p:grpSpPr>
      <p:sp>
        <p:nvSpPr>
          <p:cNvPr id="6866" name="Google Shape;6866;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7" name="Google Shape;6867;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6"/>
        <p:cNvGrpSpPr/>
        <p:nvPr/>
      </p:nvGrpSpPr>
      <p:grpSpPr>
        <a:xfrm>
          <a:off x="0" y="0"/>
          <a:ext cx="0" cy="0"/>
          <a:chOff x="0" y="0"/>
          <a:chExt cx="0" cy="0"/>
        </a:xfrm>
      </p:grpSpPr>
      <p:sp>
        <p:nvSpPr>
          <p:cNvPr id="7227" name="Google Shape;7227;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8" name="Google Shape;7228;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0"/>
        <p:cNvGrpSpPr/>
        <p:nvPr/>
      </p:nvGrpSpPr>
      <p:grpSpPr>
        <a:xfrm>
          <a:off x="0" y="0"/>
          <a:ext cx="0" cy="0"/>
          <a:chOff x="0" y="0"/>
          <a:chExt cx="0" cy="0"/>
        </a:xfrm>
      </p:grpSpPr>
      <p:sp>
        <p:nvSpPr>
          <p:cNvPr id="8951" name="Google Shape;8951;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2" name="Google Shape;8952;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1"/>
        <p:cNvGrpSpPr/>
        <p:nvPr/>
      </p:nvGrpSpPr>
      <p:grpSpPr>
        <a:xfrm>
          <a:off x="0" y="0"/>
          <a:ext cx="0" cy="0"/>
          <a:chOff x="0" y="0"/>
          <a:chExt cx="0" cy="0"/>
        </a:xfrm>
      </p:grpSpPr>
      <p:sp>
        <p:nvSpPr>
          <p:cNvPr id="9272" name="Google Shape;9272;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3" name="Google Shape;9273;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6"/>
        <p:cNvGrpSpPr/>
        <p:nvPr/>
      </p:nvGrpSpPr>
      <p:grpSpPr>
        <a:xfrm>
          <a:off x="0" y="0"/>
          <a:ext cx="0" cy="0"/>
          <a:chOff x="0" y="0"/>
          <a:chExt cx="0" cy="0"/>
        </a:xfrm>
      </p:grpSpPr>
      <p:sp>
        <p:nvSpPr>
          <p:cNvPr id="9577" name="Google Shape;9577;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8" name="Google Shape;9578;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a:endParaRPr/>
          </a:p>
        </p:txBody>
      </p:sp>
      <p:sp>
        <p:nvSpPr>
          <p:cNvPr id="134" name="Google Shape;134;p18"/>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7" name="Google Shape;137;p1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7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40" name="Google Shape;140;p19"/>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41" name="Google Shape;141;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45" name="Google Shape;145;p20"/>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6" name="Google Shape;146;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7" name="Google Shape;147;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8" name="Google Shape;148;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9" name="Google Shape;149;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0" name="Google Shape;150;p2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1" name="Google Shape;151;p2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427325" y="2511800"/>
            <a:ext cx="4965600" cy="11133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21"/>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55" name="Google Shape;155;p2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6" name="Google Shape;156;p21"/>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9" name="Google Shape;159;p21"/>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3" name="Google Shape;163;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7" name="Google Shape;167;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8" name="Google Shape;168;p2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9" name="Google Shape;169;p2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0" name="Google Shape;170;p2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1" name="Google Shape;171;p2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72" name="Google Shape;17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67300" y="2366275"/>
            <a:ext cx="7409400" cy="81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8" name="Google Shape;178;p2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0" name="Google Shape;180;p2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2" name="Google Shape;182;p2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83" name="Google Shape;183;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8" name="Google Shape;188;p2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9" name="Google Shape;189;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0" name="Google Shape;190;p25"/>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91"/>
        <p:cNvGrpSpPr/>
        <p:nvPr/>
      </p:nvGrpSpPr>
      <p:grpSpPr>
        <a:xfrm>
          <a:off x="0" y="0"/>
          <a:ext cx="0" cy="0"/>
          <a:chOff x="0" y="0"/>
          <a:chExt cx="0" cy="0"/>
        </a:xfrm>
      </p:grpSpPr>
      <p:sp>
        <p:nvSpPr>
          <p:cNvPr id="192" name="Google Shape;192;p26"/>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94" name="Google Shape;19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7" name="Google Shape;197;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4346500" y="2467375"/>
            <a:ext cx="4083600" cy="120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0" name="Google Shape;200;p27"/>
          <p:cNvSpPr txBox="1">
            <a:spLocks noGrp="1"/>
          </p:cNvSpPr>
          <p:nvPr>
            <p:ph type="title" idx="2" hasCustomPrompt="1"/>
          </p:nvPr>
        </p:nvSpPr>
        <p:spPr>
          <a:xfrm>
            <a:off x="4956100" y="1021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1" name="Google Shape;201;p27"/>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2" name="Google Shape;202;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3" name="Google Shape;203;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4373850" y="944250"/>
            <a:ext cx="40095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7" name="Google Shape;207;p28"/>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8" name="Google Shape;208;p28"/>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9" name="Google Shape;209;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0" name="Google Shape;210;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2" name="Google Shape;212;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3" name="Google Shape;213;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4" name="Google Shape;214;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0"/>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24" name="Google Shape;224;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5" name="Google Shape;225;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6" name="Google Shape;226;p3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7" name="Google Shape;227;p3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8" name="Google Shape;228;p3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9" name="Google Shape;229;p3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30"/>
        <p:cNvGrpSpPr/>
        <p:nvPr/>
      </p:nvGrpSpPr>
      <p:grpSpPr>
        <a:xfrm>
          <a:off x="0" y="0"/>
          <a:ext cx="0" cy="0"/>
          <a:chOff x="0" y="0"/>
          <a:chExt cx="0" cy="0"/>
        </a:xfrm>
      </p:grpSpPr>
      <p:sp>
        <p:nvSpPr>
          <p:cNvPr id="231" name="Google Shape;231;p31"/>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31"/>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31"/>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31"/>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31"/>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8" name="Google Shape;23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40"/>
        <p:cNvGrpSpPr/>
        <p:nvPr/>
      </p:nvGrpSpPr>
      <p:grpSpPr>
        <a:xfrm>
          <a:off x="0" y="0"/>
          <a:ext cx="0" cy="0"/>
          <a:chOff x="0" y="0"/>
          <a:chExt cx="0" cy="0"/>
        </a:xfrm>
      </p:grpSpPr>
      <p:sp>
        <p:nvSpPr>
          <p:cNvPr id="241" name="Google Shape;241;p32"/>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32"/>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3" name="Google Shape;243;p32"/>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32"/>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5" name="Google Shape;245;p32"/>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6" name="Google Shape;246;p32"/>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7" name="Google Shape;247;p3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8" name="Google Shape;248;p32"/>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9" name="Google Shape;249;p32"/>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2"/>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1" name="Google Shape;251;p32"/>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32"/>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3" name="Google Shape;253;p32"/>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4" name="Google Shape;25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5" name="Google Shape;255;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6" name="Google Shape;256;p3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7" name="Google Shape;257;p3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p:cSld name="CUSTOM_32">
    <p:spTree>
      <p:nvGrpSpPr>
        <p:cNvPr id="1" name="Shape 258"/>
        <p:cNvGrpSpPr/>
        <p:nvPr/>
      </p:nvGrpSpPr>
      <p:grpSpPr>
        <a:xfrm>
          <a:off x="0" y="0"/>
          <a:ext cx="0" cy="0"/>
          <a:chOff x="0" y="0"/>
          <a:chExt cx="0" cy="0"/>
        </a:xfrm>
      </p:grpSpPr>
      <p:sp>
        <p:nvSpPr>
          <p:cNvPr id="259" name="Google Shape;25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3"/>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6" name="Google Shape;266;p33"/>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3"/>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8" name="Google Shape;268;p33"/>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33"/>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2" name="Google Shape;272;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3" name="Google Shape;273;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74"/>
        <p:cNvGrpSpPr/>
        <p:nvPr/>
      </p:nvGrpSpPr>
      <p:grpSpPr>
        <a:xfrm>
          <a:off x="0" y="0"/>
          <a:ext cx="0" cy="0"/>
          <a:chOff x="0" y="0"/>
          <a:chExt cx="0" cy="0"/>
        </a:xfrm>
      </p:grpSpPr>
      <p:sp>
        <p:nvSpPr>
          <p:cNvPr id="275" name="Google Shape;275;p34"/>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4"/>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4"/>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4"/>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4"/>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0" name="Google Shape;280;p34"/>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34"/>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2" name="Google Shape;282;p34"/>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3" name="Google Shape;283;p34"/>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4" name="Google Shape;284;p34"/>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5" name="Google Shape;285;p34"/>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92" name="Google Shape;29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3" name="Google Shape;29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4" name="Google Shape;294;p3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5" name="Google Shape;295;p3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6" name="Google Shape;296;p3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7" name="Google Shape;297;p3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8"/>
        <p:cNvGrpSpPr/>
        <p:nvPr/>
      </p:nvGrpSpPr>
      <p:grpSpPr>
        <a:xfrm>
          <a:off x="0" y="0"/>
          <a:ext cx="0" cy="0"/>
          <a:chOff x="0" y="0"/>
          <a:chExt cx="0" cy="0"/>
        </a:xfrm>
      </p:grpSpPr>
      <p:sp>
        <p:nvSpPr>
          <p:cNvPr id="299" name="Google Shape;299;p36"/>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6"/>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6"/>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2" name="Google Shape;302;p36"/>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3" name="Google Shape;303;p36"/>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4" name="Google Shape;304;p36"/>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5" name="Google Shape;305;p36"/>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8" name="Google Shape;308;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9" name="Google Shape;309;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10"/>
        <p:cNvGrpSpPr/>
        <p:nvPr/>
      </p:nvGrpSpPr>
      <p:grpSpPr>
        <a:xfrm>
          <a:off x="0" y="0"/>
          <a:ext cx="0" cy="0"/>
          <a:chOff x="0" y="0"/>
          <a:chExt cx="0" cy="0"/>
        </a:xfrm>
      </p:grpSpPr>
      <p:sp>
        <p:nvSpPr>
          <p:cNvPr id="311" name="Google Shape;311;p3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2" name="Google Shape;312;p3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3" name="Google Shape;313;p3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4" name="Google Shape;314;p3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5" name="Google Shape;315;p3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6" name="Google Shape;316;p3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7" name="Google Shape;317;p3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8" name="Google Shape;318;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9" name="Google Shape;319;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0" name="Google Shape;320;p37"/>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3" name="Google Shape;323;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4" name="Google Shape;324;p3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5" name="Google Shape;325;p3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6" name="Google Shape;326;p3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7" name="Google Shape;327;p3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8" name="Google Shape;328;p3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3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2" name="Google Shape;332;p3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3" name="Google Shape;333;p3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4" name="Google Shape;334;p3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5" name="Google Shape;335;p3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6" name="Google Shape;336;p3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38"/>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41"/>
        <p:cNvGrpSpPr/>
        <p:nvPr/>
      </p:nvGrpSpPr>
      <p:grpSpPr>
        <a:xfrm>
          <a:off x="0" y="0"/>
          <a:ext cx="0" cy="0"/>
          <a:chOff x="0" y="0"/>
          <a:chExt cx="0" cy="0"/>
        </a:xfrm>
      </p:grpSpPr>
      <p:sp>
        <p:nvSpPr>
          <p:cNvPr id="342" name="Google Shape;342;p39"/>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39"/>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4" name="Google Shape;344;p39"/>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39"/>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6" name="Google Shape;346;p39"/>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8" name="Google Shape;348;p39"/>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9" name="Google Shape;349;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0" name="Google Shape;350;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51"/>
        <p:cNvGrpSpPr/>
        <p:nvPr/>
      </p:nvGrpSpPr>
      <p:grpSpPr>
        <a:xfrm>
          <a:off x="0" y="0"/>
          <a:ext cx="0" cy="0"/>
          <a:chOff x="0" y="0"/>
          <a:chExt cx="0" cy="0"/>
        </a:xfrm>
      </p:grpSpPr>
      <p:sp>
        <p:nvSpPr>
          <p:cNvPr id="352" name="Google Shape;352;p4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4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4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5" name="Google Shape;355;p4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6" name="Google Shape;356;p4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7" name="Google Shape;357;p4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8" name="Google Shape;358;p4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9" name="Google Shape;359;p4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4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61" name="Google Shape;361;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2" name="Google Shape;362;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5" name="Google Shape;365;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6" name="Google Shape;366;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7" name="Google Shape;367;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8" name="Google Shape;368;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9" name="Google Shape;369;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70" name="Google Shape;370;p4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1" name="Google Shape;371;p4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2" name="Google Shape;372;p4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3" name="Google Shape;373;p4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75" name="Google Shape;375;p4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6" name="Google Shape;376;p4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7"/>
        <p:cNvGrpSpPr/>
        <p:nvPr/>
      </p:nvGrpSpPr>
      <p:grpSpPr>
        <a:xfrm>
          <a:off x="0" y="0"/>
          <a:ext cx="0" cy="0"/>
          <a:chOff x="0" y="0"/>
          <a:chExt cx="0" cy="0"/>
        </a:xfrm>
      </p:grpSpPr>
      <p:sp>
        <p:nvSpPr>
          <p:cNvPr id="378" name="Google Shape;378;p42"/>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0" name="Google Shape;380;p42"/>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2" name="Google Shape;382;p42"/>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4" name="Google Shape;384;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5" name="Google Shape;385;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6"/>
        <p:cNvGrpSpPr/>
        <p:nvPr/>
      </p:nvGrpSpPr>
      <p:grpSpPr>
        <a:xfrm>
          <a:off x="0" y="0"/>
          <a:ext cx="0" cy="0"/>
          <a:chOff x="0" y="0"/>
          <a:chExt cx="0" cy="0"/>
        </a:xfrm>
      </p:grpSpPr>
      <p:sp>
        <p:nvSpPr>
          <p:cNvPr id="387" name="Google Shape;387;p43"/>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8" name="Google Shape;388;p43"/>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9" name="Google Shape;389;p43"/>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0" name="Google Shape;390;p43"/>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1" name="Google Shape;391;p43"/>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2" name="Google Shape;392;p43"/>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93" name="Google Shape;393;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4" name="Google Shape;394;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5" name="Google Shape;395;p4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6" name="Google Shape;396;p4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7" name="Google Shape;397;p4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8" name="Google Shape;398;p43"/>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3" name="Google Shape;403;p44"/>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4" name="Google Shape;404;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8" name="Google Shape;408;p45"/>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9" name="Google Shape;409;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11"/>
        <p:cNvGrpSpPr/>
        <p:nvPr/>
      </p:nvGrpSpPr>
      <p:grpSpPr>
        <a:xfrm>
          <a:off x="0" y="0"/>
          <a:ext cx="0" cy="0"/>
          <a:chOff x="0" y="0"/>
          <a:chExt cx="0" cy="0"/>
        </a:xfrm>
      </p:grpSpPr>
      <p:sp>
        <p:nvSpPr>
          <p:cNvPr id="412" name="Google Shape;412;p46"/>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13" name="Google Shape;413;p46"/>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14" name="Google Shape;414;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5" name="Google Shape;415;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6" name="Google Shape;416;p46"/>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9" name="Google Shape;419;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0" name="Google Shape;420;p4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1" name="Google Shape;421;p4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2" name="Google Shape;422;p4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3" name="Google Shape;423;p4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24" name="Google Shape;424;p47"/>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5" name="Google Shape;425;p47"/>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6" name="Google Shape;426;p47"/>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7"/>
        <p:cNvGrpSpPr/>
        <p:nvPr/>
      </p:nvGrpSpPr>
      <p:grpSpPr>
        <a:xfrm>
          <a:off x="0" y="0"/>
          <a:ext cx="0" cy="0"/>
          <a:chOff x="0" y="0"/>
          <a:chExt cx="0" cy="0"/>
        </a:xfrm>
      </p:grpSpPr>
      <p:sp>
        <p:nvSpPr>
          <p:cNvPr id="428" name="Google Shape;428;p48"/>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48"/>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0" name="Google Shape;430;p48"/>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1" name="Google Shape;431;p48"/>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2" name="Google Shape;432;p48"/>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33" name="Google Shape;433;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4" name="Google Shape;434;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35"/>
        <p:cNvGrpSpPr/>
        <p:nvPr/>
      </p:nvGrpSpPr>
      <p:grpSpPr>
        <a:xfrm>
          <a:off x="0" y="0"/>
          <a:ext cx="0" cy="0"/>
          <a:chOff x="0" y="0"/>
          <a:chExt cx="0" cy="0"/>
        </a:xfrm>
      </p:grpSpPr>
      <p:sp>
        <p:nvSpPr>
          <p:cNvPr id="436" name="Google Shape;436;p49"/>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7" name="Google Shape;437;p49"/>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8" name="Google Shape;438;p49"/>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9" name="Google Shape;439;p49"/>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0" name="Google Shape;440;p49"/>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1" name="Google Shape;441;p49"/>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2" name="Google Shape;442;p49"/>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43" name="Google Shape;443;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4" name="Google Shape;444;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5" name="Google Shape;445;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6" name="Google Shape;446;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9" name="Google Shape;449;p5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50" name="Google Shape;450;p5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2" name="Google Shape;452;p5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3" name="Google Shape;453;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7" name="Google Shape;457;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1" name="Google Shape;461;p5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2" name="Google Shape;462;p5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5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9" name="Google Shape;469;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0" name="Google Shape;470;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1" name="Google Shape;471;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2" name="Google Shape;472;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3" name="Google Shape;473;p5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8"/>
        <p:cNvGrpSpPr/>
        <p:nvPr/>
      </p:nvGrpSpPr>
      <p:grpSpPr>
        <a:xfrm>
          <a:off x="0" y="0"/>
          <a:ext cx="0" cy="0"/>
          <a:chOff x="0" y="0"/>
          <a:chExt cx="0" cy="0"/>
        </a:xfrm>
      </p:grpSpPr>
      <p:sp>
        <p:nvSpPr>
          <p:cNvPr id="479" name="Google Shape;479;p5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2.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0"/>
        <p:cNvGrpSpPr/>
        <p:nvPr/>
      </p:nvGrpSpPr>
      <p:grpSpPr>
        <a:xfrm>
          <a:off x="0" y="0"/>
          <a:ext cx="0" cy="0"/>
          <a:chOff x="0" y="0"/>
          <a:chExt cx="0" cy="0"/>
        </a:xfrm>
      </p:grpSpPr>
      <p:sp>
        <p:nvSpPr>
          <p:cNvPr id="481" name="Google Shape;481;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82" name="Google Shape;482;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hyperlink" Target="https://docs.google.com/spreadsheets/d/10QS3G4BrATPi_OEm6nh8N9F_vGRrCuOLf4nfRgLgYqg/cop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0QS3G4BrATPi_OEm6nh8N9F_vGRrCuOLf4nfRgLgYqg/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0.xml"/><Relationship Id="rId1" Type="http://schemas.openxmlformats.org/officeDocument/2006/relationships/slideLayout" Target="../slideLayouts/slideLayout44.xml"/><Relationship Id="rId4" Type="http://schemas.openxmlformats.org/officeDocument/2006/relationships/image" Target="../media/image20.jpg"/></Relationships>
</file>

<file path=ppt/slides/_rels/slide6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1.xml"/><Relationship Id="rId1" Type="http://schemas.openxmlformats.org/officeDocument/2006/relationships/slideLayout" Target="../slideLayouts/slideLayout45.xml"/><Relationship Id="rId5" Type="http://schemas.openxmlformats.org/officeDocument/2006/relationships/image" Target="../media/image23.jpg"/><Relationship Id="rId4" Type="http://schemas.openxmlformats.org/officeDocument/2006/relationships/image" Target="../media/image22.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1.xml"/><Relationship Id="rId1" Type="http://schemas.openxmlformats.org/officeDocument/2006/relationships/slideLayout" Target="../slideLayouts/slideLayout5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2.xml"/><Relationship Id="rId1" Type="http://schemas.openxmlformats.org/officeDocument/2006/relationships/slideLayout" Target="../slideLayouts/slideLayout5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3.xml"/><Relationship Id="rId1" Type="http://schemas.openxmlformats.org/officeDocument/2006/relationships/slideLayout" Target="../slideLayouts/slideLayout53.xml"/><Relationship Id="rId4" Type="http://schemas.openxmlformats.org/officeDocument/2006/relationships/hyperlink" Target="https://fonts.google.com/specimen/Montserrat?preview.text_type=custom&amp;query=monts"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gif"/><Relationship Id="rId2" Type="http://schemas.openxmlformats.org/officeDocument/2006/relationships/notesSlide" Target="../notesSlides/notesSlide74.xml"/><Relationship Id="rId1" Type="http://schemas.openxmlformats.org/officeDocument/2006/relationships/slideLayout" Target="../slideLayouts/slideLayout5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7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5.xml"/><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1.xml"/><Relationship Id="rId1" Type="http://schemas.openxmlformats.org/officeDocument/2006/relationships/slideLayout" Target="../slideLayouts/slideLayout5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3.xml"/></Relationships>
</file>

<file path=ppt/slides/_rels/slide8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8.xml"/><Relationship Id="rId1" Type="http://schemas.openxmlformats.org/officeDocument/2006/relationships/slideLayout" Target="../slideLayouts/slideLayout53.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ctrTitle"/>
          </p:nvPr>
        </p:nvSpPr>
        <p:spPr>
          <a:xfrm>
            <a:off x="728234" y="1467420"/>
            <a:ext cx="7539693" cy="1674235"/>
          </a:xfrm>
          <a:prstGeom prst="rect">
            <a:avLst/>
          </a:prstGeom>
        </p:spPr>
        <p:txBody>
          <a:bodyPr spcFirstLastPara="1" wrap="square" lIns="91425" tIns="91425" rIns="91425" bIns="91425" anchor="b" anchorCtr="0">
            <a:noAutofit/>
          </a:bodyPr>
          <a:lstStyle/>
          <a:p>
            <a:r>
              <a:rPr lang="en-US" altLang="ko-KR" sz="4800" dirty="0">
                <a:latin typeface="Gong Gothic Medium" pitchFamily="2" charset="-127"/>
                <a:ea typeface="Gong Gothic Medium" pitchFamily="2" charset="-127"/>
              </a:rPr>
              <a:t>AWS</a:t>
            </a:r>
            <a:r>
              <a:rPr lang="ko-KR" altLang="en-US" sz="4800" dirty="0">
                <a:latin typeface="Gong Gothic Medium" pitchFamily="2" charset="-127"/>
                <a:ea typeface="Gong Gothic Medium" pitchFamily="2" charset="-127"/>
              </a:rPr>
              <a:t>만 쓰시나요</a:t>
            </a:r>
            <a:r>
              <a:rPr lang="en-US" altLang="ko-KR" sz="4800" dirty="0">
                <a:latin typeface="Gong Gothic Medium" pitchFamily="2" charset="-127"/>
                <a:ea typeface="Gong Gothic Medium" pitchFamily="2" charset="-127"/>
              </a:rPr>
              <a:t>? </a:t>
            </a:r>
            <a:br>
              <a:rPr lang="en-US" altLang="ko-KR" sz="4800" dirty="0">
                <a:latin typeface="Gong Gothic Medium" pitchFamily="2" charset="-127"/>
                <a:ea typeface="Gong Gothic Medium" pitchFamily="2" charset="-127"/>
              </a:rPr>
            </a:br>
            <a:r>
              <a:rPr lang="ko-KR" altLang="en-US" sz="4800" dirty="0">
                <a:latin typeface="Gong Gothic Medium" pitchFamily="2" charset="-127"/>
                <a:ea typeface="Gong Gothic Medium" pitchFamily="2" charset="-127"/>
              </a:rPr>
              <a:t>이제는 </a:t>
            </a:r>
            <a:r>
              <a:rPr lang="en-US" altLang="ko-KR" sz="4800" dirty="0">
                <a:latin typeface="Gong Gothic Medium" pitchFamily="2" charset="-127"/>
                <a:ea typeface="Gong Gothic Medium" pitchFamily="2" charset="-127"/>
              </a:rPr>
              <a:t>OCI</a:t>
            </a:r>
            <a:r>
              <a:rPr lang="ko-KR" altLang="en-US" sz="4800" dirty="0">
                <a:latin typeface="Gong Gothic Medium" pitchFamily="2" charset="-127"/>
                <a:ea typeface="Gong Gothic Medium" pitchFamily="2" charset="-127"/>
              </a:rPr>
              <a:t>도 써봐야 할 이유</a:t>
            </a:r>
          </a:p>
        </p:txBody>
      </p:sp>
      <p:sp>
        <p:nvSpPr>
          <p:cNvPr id="3" name="부제목 2">
            <a:extLst>
              <a:ext uri="{FF2B5EF4-FFF2-40B4-BE49-F238E27FC236}">
                <a16:creationId xmlns:a16="http://schemas.microsoft.com/office/drawing/2014/main" id="{0486C796-CB24-C1EA-6130-334990A2F641}"/>
              </a:ext>
            </a:extLst>
          </p:cNvPr>
          <p:cNvSpPr>
            <a:spLocks noGrp="1"/>
          </p:cNvSpPr>
          <p:nvPr>
            <p:ph type="subTitle" idx="1"/>
          </p:nvPr>
        </p:nvSpPr>
        <p:spPr/>
        <p:txBody>
          <a:bodyPr/>
          <a:lstStyle/>
          <a:p>
            <a:r>
              <a:rPr lang="en-US" altLang="ko-KR" dirty="0">
                <a:latin typeface="Gong Gothic Light" pitchFamily="2" charset="-127"/>
                <a:ea typeface="Gong Gothic Light" pitchFamily="2" charset="-127"/>
              </a:rPr>
              <a:t>-</a:t>
            </a:r>
            <a:r>
              <a:rPr lang="ko-KR" altLang="en-US" dirty="0" err="1">
                <a:latin typeface="Gong Gothic Light" pitchFamily="2" charset="-127"/>
                <a:ea typeface="Gong Gothic Light" pitchFamily="2" charset="-127"/>
              </a:rPr>
              <a:t>프리티어가</a:t>
            </a:r>
            <a:r>
              <a:rPr lang="ko-KR" altLang="en-US" dirty="0">
                <a:latin typeface="Gong Gothic Light" pitchFamily="2" charset="-127"/>
                <a:ea typeface="Gong Gothic Light" pitchFamily="2" charset="-127"/>
              </a:rPr>
              <a:t> 진짜 무료인 클라우드</a:t>
            </a:r>
            <a:r>
              <a:rPr lang="en-US" altLang="ko-KR" dirty="0">
                <a:latin typeface="Gong Gothic Light" pitchFamily="2" charset="-127"/>
                <a:ea typeface="Gong Gothic Light" pitchFamily="2" charset="-127"/>
              </a:rPr>
              <a:t>, OCI</a:t>
            </a:r>
            <a:r>
              <a:rPr lang="ko-KR" altLang="en-US" dirty="0" err="1">
                <a:latin typeface="Gong Gothic Light" pitchFamily="2" charset="-127"/>
                <a:ea typeface="Gong Gothic Light" pitchFamily="2" charset="-127"/>
              </a:rPr>
              <a:t>를</a:t>
            </a:r>
            <a:r>
              <a:rPr lang="ko-KR" altLang="en-US" dirty="0">
                <a:latin typeface="Gong Gothic Light" pitchFamily="2" charset="-127"/>
                <a:ea typeface="Gong Gothic Light" pitchFamily="2" charset="-127"/>
              </a:rPr>
              <a:t> 알아보자 </a:t>
            </a:r>
            <a:r>
              <a:rPr lang="en-US" altLang="ko-KR" dirty="0">
                <a:latin typeface="Gong Gothic Light" pitchFamily="2" charset="-127"/>
                <a:ea typeface="Gong Gothic Light" pitchFamily="2" charset="-127"/>
              </a:rPr>
              <a:t>-</a:t>
            </a:r>
            <a:endParaRPr lang="ko-KR" altLang="en-US" dirty="0">
              <a:latin typeface="Gong Gothic Light" pitchFamily="2" charset="-127"/>
              <a:ea typeface="Gong Gothic Light" pitchFamily="2"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94" name="Google Shape;594;p72"/>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95" name="Google Shape;595;p72"/>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6" name="Google Shape;596;p72"/>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7" name="Google Shape;597;p72"/>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8" name="Google Shape;598;p72"/>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9" name="Google Shape;599;p72"/>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600" name="Google Shape;600;p72"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601" name="Google Shape;601;p72"/>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602" name="Google Shape;602;p72"/>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603" name="Google Shape;603;p72"/>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604" name="Google Shape;604;p72"/>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10" name="Google Shape;610;p73"/>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11" name="Google Shape;611;p73"/>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12" name="Google Shape;612;p73"/>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13" name="Google Shape;613;p73"/>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14" name="Google Shape;614;p73"/>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15" name="Google Shape;615;p73"/>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6" name="Google Shape;616;p73"/>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7" name="Google Shape;617;p73"/>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8" name="Google Shape;618;p73"/>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9" name="Google Shape;619;p73"/>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20" name="Google Shape;620;p73"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1000"/>
                                        <p:tgtEl>
                                          <p:spTgt spid="6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 calcmode="lin" valueType="num">
                                      <p:cBhvr additive="base">
                                        <p:cTn id="12" dur="1000"/>
                                        <p:tgtEl>
                                          <p:spTgt spid="610"/>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11"/>
                                        </p:tgtEl>
                                        <p:attrNameLst>
                                          <p:attrName>style.visibility</p:attrName>
                                        </p:attrNameLst>
                                      </p:cBhvr>
                                      <p:to>
                                        <p:strVal val="visible"/>
                                      </p:to>
                                    </p:set>
                                    <p:anim calcmode="lin" valueType="num">
                                      <p:cBhvr additive="base">
                                        <p:cTn id="15" dur="1000"/>
                                        <p:tgtEl>
                                          <p:spTgt spid="61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14"/>
                                        </p:tgtEl>
                                        <p:attrNameLst>
                                          <p:attrName>style.visibility</p:attrName>
                                        </p:attrNameLst>
                                      </p:cBhvr>
                                      <p:to>
                                        <p:strVal val="visible"/>
                                      </p:to>
                                    </p:set>
                                    <p:anim calcmode="lin" valueType="num">
                                      <p:cBhvr additive="base">
                                        <p:cTn id="20" dur="1000"/>
                                        <p:tgtEl>
                                          <p:spTgt spid="6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anim calcmode="lin" valueType="num">
                                      <p:cBhvr additive="base">
                                        <p:cTn id="23" dur="1000"/>
                                        <p:tgtEl>
                                          <p:spTgt spid="615"/>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12"/>
                                        </p:tgtEl>
                                        <p:attrNameLst>
                                          <p:attrName>style.visibility</p:attrName>
                                        </p:attrNameLst>
                                      </p:cBhvr>
                                      <p:to>
                                        <p:strVal val="visible"/>
                                      </p:to>
                                    </p:set>
                                    <p:anim calcmode="lin" valueType="num">
                                      <p:cBhvr additive="base">
                                        <p:cTn id="28" dur="1000"/>
                                        <p:tgtEl>
                                          <p:spTgt spid="61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13"/>
                                        </p:tgtEl>
                                        <p:attrNameLst>
                                          <p:attrName>style.visibility</p:attrName>
                                        </p:attrNameLst>
                                      </p:cBhvr>
                                      <p:to>
                                        <p:strVal val="visible"/>
                                      </p:to>
                                    </p:set>
                                    <p:anim calcmode="lin" valueType="num">
                                      <p:cBhvr additive="base">
                                        <p:cTn id="31" dur="1000"/>
                                        <p:tgtEl>
                                          <p:spTgt spid="6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4"/>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6" name="Google Shape;626;p74"/>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7" name="Google Shape;627;p74"/>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8" name="Google Shape;628;p74"/>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9" name="Google Shape;629;p74"/>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30" name="Google Shape;630;p74"/>
          <p:cNvGrpSpPr/>
          <p:nvPr/>
        </p:nvGrpSpPr>
        <p:grpSpPr>
          <a:xfrm>
            <a:off x="2738010" y="2092918"/>
            <a:ext cx="396433" cy="393649"/>
            <a:chOff x="-63250675" y="3744075"/>
            <a:chExt cx="320350" cy="318100"/>
          </a:xfrm>
        </p:grpSpPr>
        <p:sp>
          <p:nvSpPr>
            <p:cNvPr id="631" name="Google Shape;63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74"/>
          <p:cNvGrpSpPr/>
          <p:nvPr/>
        </p:nvGrpSpPr>
        <p:grpSpPr>
          <a:xfrm>
            <a:off x="6140670" y="2093327"/>
            <a:ext cx="282707" cy="392844"/>
            <a:chOff x="-64001300" y="4093650"/>
            <a:chExt cx="228450" cy="317450"/>
          </a:xfrm>
        </p:grpSpPr>
        <p:sp>
          <p:nvSpPr>
            <p:cNvPr id="635" name="Google Shape;63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44" name="Google Shape;644;p75"/>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45" name="Google Shape;645;p75"/>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6" name="Google Shape;646;p75"/>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7" name="Google Shape;647;p75"/>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8" name="Google Shape;648;p75"/>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9" name="Google Shape;649;p75"/>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50" name="Google Shape;650;p75"/>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51" name="Google Shape;651;p75"/>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52" name="Google Shape;652;p75"/>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2"/>
                                        </p:tgtEl>
                                        <p:attrNameLst>
                                          <p:attrName>style.visibility</p:attrName>
                                        </p:attrNameLst>
                                      </p:cBhvr>
                                      <p:to>
                                        <p:strVal val="visible"/>
                                      </p:to>
                                    </p:set>
                                    <p:anim calcmode="lin" valueType="num">
                                      <p:cBhvr additive="base">
                                        <p:cTn id="12" dur="1000"/>
                                        <p:tgtEl>
                                          <p:spTgt spid="6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additive="base">
                                        <p:cTn id="17" dur="1000"/>
                                        <p:tgtEl>
                                          <p:spTgt spid="64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45"/>
                                        </p:tgtEl>
                                        <p:attrNameLst>
                                          <p:attrName>style.visibility</p:attrName>
                                        </p:attrNameLst>
                                      </p:cBhvr>
                                      <p:to>
                                        <p:strVal val="visible"/>
                                      </p:to>
                                    </p:set>
                                    <p:anim calcmode="lin" valueType="num">
                                      <p:cBhvr additive="base">
                                        <p:cTn id="20"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6"/>
                                        </p:tgtEl>
                                        <p:attrNameLst>
                                          <p:attrName>style.visibility</p:attrName>
                                        </p:attrNameLst>
                                      </p:cBhvr>
                                      <p:to>
                                        <p:strVal val="visible"/>
                                      </p:to>
                                    </p:set>
                                    <p:anim calcmode="lin" valueType="num">
                                      <p:cBhvr additive="base">
                                        <p:cTn id="25" dur="1000"/>
                                        <p:tgtEl>
                                          <p:spTgt spid="646"/>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7"/>
                                        </p:tgtEl>
                                        <p:attrNameLst>
                                          <p:attrName>style.visibility</p:attrName>
                                        </p:attrNameLst>
                                      </p:cBhvr>
                                      <p:to>
                                        <p:strVal val="visible"/>
                                      </p:to>
                                    </p:set>
                                    <p:anim calcmode="lin" valueType="num">
                                      <p:cBhvr additive="base">
                                        <p:cTn id="28" dur="1000"/>
                                        <p:tgtEl>
                                          <p:spTgt spid="647"/>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8"/>
                                        </p:tgtEl>
                                        <p:attrNameLst>
                                          <p:attrName>style.visibility</p:attrName>
                                        </p:attrNameLst>
                                      </p:cBhvr>
                                      <p:to>
                                        <p:strVal val="visible"/>
                                      </p:to>
                                    </p:set>
                                    <p:anim calcmode="lin" valueType="num">
                                      <p:cBhvr additive="base">
                                        <p:cTn id="33" dur="1000"/>
                                        <p:tgtEl>
                                          <p:spTgt spid="648"/>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9"/>
                                        </p:tgtEl>
                                        <p:attrNameLst>
                                          <p:attrName>style.visibility</p:attrName>
                                        </p:attrNameLst>
                                      </p:cBhvr>
                                      <p:to>
                                        <p:strVal val="visible"/>
                                      </p:to>
                                    </p:set>
                                    <p:anim calcmode="lin" valueType="num">
                                      <p:cBhvr additive="base">
                                        <p:cTn id="36" dur="1000"/>
                                        <p:tgtEl>
                                          <p:spTgt spid="649"/>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additive="base">
                                        <p:cTn id="41" dur="1000"/>
                                        <p:tgtEl>
                                          <p:spTgt spid="650"/>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51"/>
                                        </p:tgtEl>
                                        <p:attrNameLst>
                                          <p:attrName>style.visibility</p:attrName>
                                        </p:attrNameLst>
                                      </p:cBhvr>
                                      <p:to>
                                        <p:strVal val="visible"/>
                                      </p:to>
                                    </p:set>
                                    <p:anim calcmode="lin" valueType="num">
                                      <p:cBhvr additive="base">
                                        <p:cTn id="44" dur="1000"/>
                                        <p:tgtEl>
                                          <p:spTgt spid="651"/>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52"/>
                                        </p:tgtEl>
                                        <p:attrNameLst>
                                          <p:attrName>style.visibility</p:attrName>
                                        </p:attrNameLst>
                                      </p:cBhvr>
                                      <p:to>
                                        <p:strVal val="visible"/>
                                      </p:to>
                                    </p:set>
                                    <p:anim calcmode="lin" valueType="num">
                                      <p:cBhvr additive="base">
                                        <p:cTn id="49" dur="1000"/>
                                        <p:tgtEl>
                                          <p:spTgt spid="6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6"/>
        <p:cNvGrpSpPr/>
        <p:nvPr/>
      </p:nvGrpSpPr>
      <p:grpSpPr>
        <a:xfrm>
          <a:off x="0" y="0"/>
          <a:ext cx="0" cy="0"/>
          <a:chOff x="0" y="0"/>
          <a:chExt cx="0" cy="0"/>
        </a:xfrm>
      </p:grpSpPr>
      <p:sp>
        <p:nvSpPr>
          <p:cNvPr id="657" name="Google Shape;657;p76"/>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77"/>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 calcmode="lin" valueType="num">
                                      <p:cBhvr additive="base">
                                        <p:cTn id="7" dur="1000"/>
                                        <p:tgtEl>
                                          <p:spTgt spid="6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8" name="Google Shape;668;p78"/>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74" name="Google Shape;674;p79"/>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additive="base">
                                        <p:cTn id="7" dur="1000"/>
                                        <p:tgtEl>
                                          <p:spTgt spid="67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74"/>
                                        </p:tgtEl>
                                        <p:attrNameLst>
                                          <p:attrName>style.visibility</p:attrName>
                                        </p:attrNameLst>
                                      </p:cBhvr>
                                      <p:to>
                                        <p:strVal val="visible"/>
                                      </p:to>
                                    </p:set>
                                    <p:anim calcmode="lin" valueType="num">
                                      <p:cBhvr additive="base">
                                        <p:cTn id="10" dur="1000"/>
                                        <p:tgtEl>
                                          <p:spTgt spid="6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80" name="Google Shape;680;p80"/>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1" name="Google Shape;681;p80"/>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2" name="Google Shape;682;p80"/>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83" name="Google Shape;683;p80"/>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4" name="Google Shape;684;p80"/>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5" name="Google Shape;685;p80"/>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6" name="Google Shape;686;p80"/>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7" name="Google Shape;687;p80"/>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8" name="Google Shape;688;p80"/>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9" name="Google Shape;689;p80"/>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90" name="Google Shape;690;p80"/>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1" name="Google Shape;691;p80"/>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2" name="Google Shape;692;p80"/>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3" name="Google Shape;693;p80"/>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94" name="Google Shape;694;p80"/>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0"/>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0"/>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0"/>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703" name="Google Shape;703;p81"/>
          <p:cNvGraphicFramePr/>
          <p:nvPr/>
        </p:nvGraphicFramePr>
        <p:xfrm>
          <a:off x="720000" y="1619250"/>
          <a:ext cx="3000000" cy="3000000"/>
        </p:xfrm>
        <a:graphic>
          <a:graphicData uri="http://schemas.openxmlformats.org/drawingml/2006/table">
            <a:tbl>
              <a:tblPr>
                <a:noFill/>
                <a:tableStyleId>{D29DD9EF-053B-4A2F-B130-41DA44EA6B6B}</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 calcmode="lin" valueType="num">
                                      <p:cBhvr additive="base">
                                        <p:cTn id="7" dur="1000"/>
                                        <p:tgtEl>
                                          <p:spTgt spid="7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gtEl>
                                        <p:attrNameLst>
                                          <p:attrName>style.visibility</p:attrName>
                                        </p:attrNameLst>
                                      </p:cBhvr>
                                      <p:to>
                                        <p:strVal val="visible"/>
                                      </p:to>
                                    </p:set>
                                    <p:animEffect transition="in" filter="fade">
                                      <p:cBhvr>
                                        <p:cTn id="12"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384697" y="445025"/>
            <a:ext cx="5709477" cy="572700"/>
          </a:xfrm>
          <a:prstGeom prst="rect">
            <a:avLst/>
          </a:prstGeom>
        </p:spPr>
        <p:txBody>
          <a:bodyPr spcFirstLastPara="1" wrap="square" lIns="91425" tIns="91425" rIns="91425" bIns="91425" anchor="t" anchorCtr="0">
            <a:noAutofit/>
          </a:bodyPr>
          <a:lstStyle/>
          <a:p>
            <a:r>
              <a:rPr lang="en-US" b="1" dirty="0">
                <a:latin typeface="Gong Gothic Light" pitchFamily="2" charset="-127"/>
                <a:ea typeface="Gong Gothic Light" pitchFamily="2" charset="-127"/>
              </a:rPr>
              <a:t>Abstract</a:t>
            </a:r>
            <a:br>
              <a:rPr lang="en-US" altLang="ko-KR" dirty="0"/>
            </a:br>
            <a:endParaRPr dirty="0">
              <a:latin typeface="Gong Gothic Light" pitchFamily="2" charset="-127"/>
              <a:ea typeface="Gong Gothic Light" pitchFamily="2" charset="-127"/>
            </a:endParaRPr>
          </a:p>
        </p:txBody>
      </p:sp>
      <p:sp>
        <p:nvSpPr>
          <p:cNvPr id="495" name="Google Shape;495;p61"/>
          <p:cNvSpPr txBox="1">
            <a:spLocks noGrp="1"/>
          </p:cNvSpPr>
          <p:nvPr>
            <p:ph type="body" idx="1"/>
          </p:nvPr>
        </p:nvSpPr>
        <p:spPr>
          <a:xfrm>
            <a:off x="262823" y="1272925"/>
            <a:ext cx="8552650" cy="3295800"/>
          </a:xfrm>
          <a:prstGeom prst="rect">
            <a:avLst/>
          </a:prstGeom>
        </p:spPr>
        <p:txBody>
          <a:bodyPr spcFirstLastPara="1" wrap="square" lIns="91425" tIns="91425" rIns="91425" bIns="91425" anchor="t" anchorCtr="0">
            <a:noAutofit/>
          </a:bodyPr>
          <a:lstStyle/>
          <a:p>
            <a:pPr marL="114300" indent="0">
              <a:lnSpc>
                <a:spcPct val="150000"/>
              </a:lnSpc>
              <a:buNone/>
            </a:pPr>
            <a:r>
              <a:rPr lang="ko-KR" altLang="en-US" sz="1200" dirty="0">
                <a:latin typeface="Gong Gothic OTF Light" pitchFamily="2" charset="-127"/>
                <a:ea typeface="Gong Gothic OTF Light" pitchFamily="2" charset="-127"/>
              </a:rPr>
              <a:t>많은 개발자들이 클라우드 서비스를 </a:t>
            </a:r>
            <a:r>
              <a:rPr lang="en-US" altLang="ko-KR" sz="1200" dirty="0">
                <a:latin typeface="Gong Gothic OTF Light" pitchFamily="2" charset="-127"/>
                <a:ea typeface="Gong Gothic OTF Light" pitchFamily="2" charset="-127"/>
              </a:rPr>
              <a:t>AWS</a:t>
            </a:r>
            <a:r>
              <a:rPr lang="ko-KR" altLang="en-US" sz="1200" dirty="0">
                <a:latin typeface="Gong Gothic OTF Light" pitchFamily="2" charset="-127"/>
                <a:ea typeface="Gong Gothic OTF Light" pitchFamily="2" charset="-127"/>
              </a:rPr>
              <a:t>로 시작하지만</a:t>
            </a:r>
            <a:r>
              <a:rPr lang="en-US" altLang="ko-KR" sz="1200" dirty="0">
                <a:latin typeface="Gong Gothic OTF Light" pitchFamily="2" charset="-127"/>
                <a:ea typeface="Gong Gothic OTF Light" pitchFamily="2" charset="-127"/>
              </a:rPr>
              <a:t>, </a:t>
            </a:r>
            <a:r>
              <a:rPr lang="ko-KR" altLang="en-US" sz="1200" dirty="0">
                <a:latin typeface="Gong Gothic OTF Light" pitchFamily="2" charset="-127"/>
                <a:ea typeface="Gong Gothic OTF Light" pitchFamily="2" charset="-127"/>
              </a:rPr>
              <a:t>과금 부담과 복잡한 과금 구조</a:t>
            </a:r>
            <a:r>
              <a:rPr lang="en-US" altLang="ko-KR" sz="1200" dirty="0">
                <a:latin typeface="Gong Gothic OTF Light" pitchFamily="2" charset="-127"/>
                <a:ea typeface="Gong Gothic OTF Light" pitchFamily="2" charset="-127"/>
              </a:rPr>
              <a:t>, </a:t>
            </a:r>
            <a:r>
              <a:rPr lang="ko-KR" altLang="en-US" sz="1200" dirty="0">
                <a:latin typeface="Gong Gothic OTF Light" pitchFamily="2" charset="-127"/>
                <a:ea typeface="Gong Gothic OTF Light" pitchFamily="2" charset="-127"/>
              </a:rPr>
              <a:t>리소스 제한 때문에 쉽게 지치기도 합니다</a:t>
            </a:r>
            <a:r>
              <a:rPr lang="en-US" altLang="ko-KR" sz="1200" dirty="0">
                <a:latin typeface="Gong Gothic OTF Light" pitchFamily="2" charset="-127"/>
                <a:ea typeface="Gong Gothic OTF Light" pitchFamily="2" charset="-127"/>
              </a:rPr>
              <a:t>.</a:t>
            </a:r>
          </a:p>
          <a:p>
            <a:pPr marL="114300" indent="0">
              <a:lnSpc>
                <a:spcPct val="150000"/>
              </a:lnSpc>
              <a:buNone/>
            </a:pPr>
            <a:endParaRPr lang="en-US" altLang="ko-KR" sz="1200" dirty="0">
              <a:latin typeface="Gong Gothic OTF Light" pitchFamily="2" charset="-127"/>
              <a:ea typeface="Gong Gothic OTF Light" pitchFamily="2" charset="-127"/>
            </a:endParaRPr>
          </a:p>
          <a:p>
            <a:pPr marL="114300" indent="0">
              <a:lnSpc>
                <a:spcPct val="150000"/>
              </a:lnSpc>
              <a:buNone/>
            </a:pPr>
            <a:r>
              <a:rPr lang="ko-KR" altLang="en-US" sz="1200" dirty="0">
                <a:latin typeface="Gong Gothic OTF Light" pitchFamily="2" charset="-127"/>
                <a:ea typeface="Gong Gothic OTF Light" pitchFamily="2" charset="-127"/>
              </a:rPr>
              <a:t>이번 시간에서는 </a:t>
            </a:r>
            <a:r>
              <a:rPr lang="en-US" altLang="ko-KR" sz="1200" b="1" dirty="0">
                <a:latin typeface="GONG GOTHIC OTF LIGHT" pitchFamily="2" charset="-127"/>
                <a:ea typeface="GONG GOTHIC OTF LIGHT" pitchFamily="2" charset="-127"/>
              </a:rPr>
              <a:t>Oracle </a:t>
            </a:r>
            <a:r>
              <a:rPr lang="en-US" altLang="ko-KR" sz="1200" b="1" dirty="0">
                <a:latin typeface="Gong Gothic OTF Light" pitchFamily="2" charset="-127"/>
                <a:ea typeface="Gong Gothic OTF Light" pitchFamily="2" charset="-127"/>
              </a:rPr>
              <a:t>Cloud Infrastructure(OCI)</a:t>
            </a:r>
            <a:r>
              <a:rPr lang="ko-KR" altLang="en-US" sz="1200" dirty="0" err="1">
                <a:latin typeface="Gong Gothic OTF Light" pitchFamily="2" charset="-127"/>
                <a:ea typeface="Gong Gothic OTF Light" pitchFamily="2" charset="-127"/>
              </a:rPr>
              <a:t>를</a:t>
            </a:r>
            <a:r>
              <a:rPr lang="ko-KR" altLang="en-US" sz="1200" dirty="0">
                <a:latin typeface="Gong Gothic OTF Light" pitchFamily="2" charset="-127"/>
                <a:ea typeface="Gong Gothic OTF Light" pitchFamily="2" charset="-127"/>
              </a:rPr>
              <a:t> 활용해</a:t>
            </a:r>
            <a:r>
              <a:rPr lang="en-US" altLang="ko-KR" sz="1200" dirty="0">
                <a:latin typeface="Gong Gothic OTF Light" pitchFamily="2" charset="-127"/>
                <a:ea typeface="Gong Gothic OTF Light" pitchFamily="2" charset="-127"/>
              </a:rPr>
              <a:t>,</a:t>
            </a:r>
            <a:r>
              <a:rPr lang="ko-KR" altLang="en-US" sz="1200" dirty="0">
                <a:latin typeface="Gong Gothic OTF Light" pitchFamily="2" charset="-127"/>
                <a:ea typeface="Gong Gothic OTF Light" pitchFamily="2" charset="-127"/>
              </a:rPr>
              <a:t> 무료로 </a:t>
            </a:r>
            <a:r>
              <a:rPr lang="ko-KR" altLang="en-US" sz="1200" dirty="0">
                <a:latin typeface="Gong Gothic OTF Light" pitchFamily="2" charset="-127"/>
                <a:ea typeface="Gong Gothic OTF Light" pitchFamily="2" charset="-127"/>
              </a:rPr>
              <a:t>제공되는 고성능 </a:t>
            </a:r>
            <a:r>
              <a:rPr lang="en-US" altLang="ko-KR" sz="1200" dirty="0">
                <a:latin typeface="Gong Gothic OTF Light" pitchFamily="2" charset="-127"/>
                <a:ea typeface="Gong Gothic OTF Light" pitchFamily="2" charset="-127"/>
              </a:rPr>
              <a:t>VM</a:t>
            </a:r>
            <a:r>
              <a:rPr lang="ko-KR" altLang="en-US" sz="1200" dirty="0">
                <a:latin typeface="Gong Gothic OTF Light" pitchFamily="2" charset="-127"/>
                <a:ea typeface="Gong Gothic OTF Light" pitchFamily="2" charset="-127"/>
              </a:rPr>
              <a:t>을 직접 구성하고</a:t>
            </a:r>
            <a:r>
              <a:rPr lang="en-US" altLang="ko-KR" sz="1200" dirty="0">
                <a:latin typeface="Gong Gothic OTF Light" pitchFamily="2" charset="-127"/>
                <a:ea typeface="Gong Gothic OTF Light" pitchFamily="2" charset="-127"/>
              </a:rPr>
              <a:t>, </a:t>
            </a:r>
            <a:r>
              <a:rPr lang="ko-KR" altLang="en-US" sz="1200" dirty="0">
                <a:latin typeface="Gong Gothic OTF Light" pitchFamily="2" charset="-127"/>
                <a:ea typeface="Gong Gothic OTF Light" pitchFamily="2" charset="-127"/>
              </a:rPr>
              <a:t>클라우드 인프라의 기본 원리를 실습 중심으로 배워봅니다</a:t>
            </a:r>
            <a:r>
              <a:rPr lang="en-US" altLang="ko-KR" sz="1200" dirty="0">
                <a:latin typeface="Gong Gothic OTF Light" pitchFamily="2" charset="-127"/>
                <a:ea typeface="Gong Gothic OTF Light" pitchFamily="2" charset="-127"/>
              </a:rPr>
              <a:t>.</a:t>
            </a:r>
          </a:p>
          <a:p>
            <a:pPr marL="114300" indent="0">
              <a:lnSpc>
                <a:spcPct val="150000"/>
              </a:lnSpc>
              <a:buNone/>
            </a:pPr>
            <a:endParaRPr lang="en-US" altLang="ko-KR" sz="1200" dirty="0">
              <a:latin typeface="Gong Gothic OTF Light" pitchFamily="2" charset="-127"/>
              <a:ea typeface="Gong Gothic OTF Light" pitchFamily="2" charset="-127"/>
            </a:endParaRPr>
          </a:p>
          <a:p>
            <a:pPr marL="114300" indent="0">
              <a:lnSpc>
                <a:spcPct val="150000"/>
              </a:lnSpc>
              <a:buNone/>
            </a:pPr>
            <a:r>
              <a:rPr lang="en-US" altLang="ko-KR" sz="1200" dirty="0">
                <a:latin typeface="Gong Gothic OTF Light" pitchFamily="2" charset="-127"/>
                <a:ea typeface="Gong Gothic OTF Light" pitchFamily="2" charset="-127"/>
              </a:rPr>
              <a:t>OCI</a:t>
            </a:r>
            <a:r>
              <a:rPr lang="ko-KR" altLang="en-US" sz="1200" dirty="0">
                <a:latin typeface="Gong Gothic OTF Light" pitchFamily="2" charset="-127"/>
                <a:ea typeface="Gong Gothic OTF Light" pitchFamily="2" charset="-127"/>
              </a:rPr>
              <a:t>는 </a:t>
            </a:r>
            <a:r>
              <a:rPr lang="en-US" altLang="ko-KR" sz="1200" dirty="0">
                <a:latin typeface="Gong Gothic OTF Light" pitchFamily="2" charset="-127"/>
                <a:ea typeface="Gong Gothic OTF Light" pitchFamily="2" charset="-127"/>
              </a:rPr>
              <a:t>AWS</a:t>
            </a:r>
            <a:r>
              <a:rPr lang="ko-KR" altLang="en-US" sz="1200" dirty="0" err="1">
                <a:latin typeface="Gong Gothic OTF Light" pitchFamily="2" charset="-127"/>
                <a:ea typeface="Gong Gothic OTF Light" pitchFamily="2" charset="-127"/>
              </a:rPr>
              <a:t>에</a:t>
            </a:r>
            <a:r>
              <a:rPr lang="ko-KR" altLang="en-US" sz="1200" dirty="0">
                <a:latin typeface="Gong Gothic OTF Light" pitchFamily="2" charset="-127"/>
                <a:ea typeface="Gong Gothic OTF Light" pitchFamily="2" charset="-127"/>
              </a:rPr>
              <a:t> 비해 </a:t>
            </a:r>
            <a:r>
              <a:rPr lang="ko-KR" altLang="en-US" sz="1200" dirty="0" err="1">
                <a:latin typeface="Gong Gothic OTF Light" pitchFamily="2" charset="-127"/>
                <a:ea typeface="Gong Gothic OTF Light" pitchFamily="2" charset="-127"/>
              </a:rPr>
              <a:t>프리티어가</a:t>
            </a:r>
            <a:r>
              <a:rPr lang="ko-KR" altLang="en-US" sz="1200" dirty="0">
                <a:latin typeface="Gong Gothic OTF Light" pitchFamily="2" charset="-127"/>
                <a:ea typeface="Gong Gothic OTF Light" pitchFamily="2" charset="-127"/>
              </a:rPr>
              <a:t> 훨씬 자유롭고 실제 사용 가능한 수준의 성능을 제공합니다</a:t>
            </a:r>
            <a:r>
              <a:rPr lang="en-US" altLang="ko-KR" sz="1200" dirty="0">
                <a:latin typeface="Gong Gothic OTF Light" pitchFamily="2" charset="-127"/>
                <a:ea typeface="Gong Gothic OTF Light" pitchFamily="2" charset="-127"/>
              </a:rPr>
              <a:t>.</a:t>
            </a:r>
          </a:p>
          <a:p>
            <a:pPr marL="114300" indent="0">
              <a:lnSpc>
                <a:spcPct val="150000"/>
              </a:lnSpc>
              <a:buNone/>
            </a:pPr>
            <a:r>
              <a:rPr lang="en-US" altLang="ko-KR" sz="1200" dirty="0">
                <a:latin typeface="Gong Gothic OTF Light" pitchFamily="2" charset="-127"/>
                <a:ea typeface="Gong Gothic OTF Light" pitchFamily="2" charset="-127"/>
              </a:rPr>
              <a:t>OCI</a:t>
            </a:r>
            <a:r>
              <a:rPr lang="ko-KR" altLang="en-US" sz="1200" dirty="0">
                <a:latin typeface="Gong Gothic OTF Light" pitchFamily="2" charset="-127"/>
                <a:ea typeface="Gong Gothic OTF Light" pitchFamily="2" charset="-127"/>
              </a:rPr>
              <a:t>와 </a:t>
            </a:r>
            <a:r>
              <a:rPr lang="en-US" altLang="ko-KR" sz="1200" dirty="0">
                <a:latin typeface="Gong Gothic OTF Light" pitchFamily="2" charset="-127"/>
                <a:ea typeface="Gong Gothic OTF Light" pitchFamily="2" charset="-127"/>
              </a:rPr>
              <a:t>AWS</a:t>
            </a:r>
            <a:r>
              <a:rPr lang="ko-KR" altLang="en-US" sz="1200" dirty="0">
                <a:latin typeface="Gong Gothic OTF Light" pitchFamily="2" charset="-127"/>
                <a:ea typeface="Gong Gothic OTF Light" pitchFamily="2" charset="-127"/>
              </a:rPr>
              <a:t>의 구조적 차이를 먼저 이해하고</a:t>
            </a:r>
            <a:r>
              <a:rPr lang="en-US" altLang="ko-KR" sz="1200" dirty="0">
                <a:latin typeface="Gong Gothic OTF Light" pitchFamily="2" charset="-127"/>
                <a:ea typeface="Gong Gothic OTF Light" pitchFamily="2" charset="-127"/>
              </a:rPr>
              <a:t>, </a:t>
            </a:r>
            <a:r>
              <a:rPr lang="ko-KR" altLang="en-US" sz="1200" dirty="0">
                <a:latin typeface="Gong Gothic OTF Light" pitchFamily="2" charset="-127"/>
                <a:ea typeface="Gong Gothic OTF Light" pitchFamily="2" charset="-127"/>
              </a:rPr>
              <a:t>계정 생성부터 서버 구축</a:t>
            </a:r>
            <a:r>
              <a:rPr lang="en-US" altLang="ko-KR" sz="1200" dirty="0">
                <a:latin typeface="Gong Gothic OTF Light" pitchFamily="2" charset="-127"/>
                <a:ea typeface="Gong Gothic OTF Light" pitchFamily="2" charset="-127"/>
              </a:rPr>
              <a:t>, </a:t>
            </a:r>
            <a:r>
              <a:rPr lang="ko-KR" altLang="en-US" sz="1200" dirty="0">
                <a:latin typeface="Gong Gothic OTF Light" pitchFamily="2" charset="-127"/>
                <a:ea typeface="Gong Gothic OTF Light" pitchFamily="2" charset="-127"/>
              </a:rPr>
              <a:t>외부 접속</a:t>
            </a:r>
            <a:r>
              <a:rPr lang="en-US" altLang="ko-KR" sz="1200" dirty="0">
                <a:latin typeface="Gong Gothic OTF Light" pitchFamily="2" charset="-127"/>
                <a:ea typeface="Gong Gothic OTF Light" pitchFamily="2" charset="-127"/>
              </a:rPr>
              <a:t>, </a:t>
            </a:r>
            <a:r>
              <a:rPr lang="ko-KR" altLang="en-US" sz="1200" dirty="0">
                <a:latin typeface="Gong Gothic OTF Light" pitchFamily="2" charset="-127"/>
                <a:ea typeface="Gong Gothic OTF Light" pitchFamily="2" charset="-127"/>
              </a:rPr>
              <a:t>스토리지 활용까지 직접 실습하는 방식으로 진행됩니다</a:t>
            </a:r>
            <a:r>
              <a:rPr lang="en-US" altLang="ko-KR" sz="1200" dirty="0">
                <a:latin typeface="Gong Gothic OTF Light" pitchFamily="2" charset="-127"/>
                <a:ea typeface="Gong Gothic OTF Light" pitchFamily="2" charset="-127"/>
              </a:rPr>
              <a:t>.</a:t>
            </a:r>
          </a:p>
          <a:p>
            <a:pPr marL="114300" indent="0">
              <a:lnSpc>
                <a:spcPct val="150000"/>
              </a:lnSpc>
              <a:buNone/>
            </a:pPr>
            <a:br>
              <a:rPr lang="en-US" altLang="ko-KR" sz="1200" dirty="0">
                <a:latin typeface="Gong Gothic OTF Light" pitchFamily="2" charset="-127"/>
                <a:ea typeface="Gong Gothic OTF Light" pitchFamily="2" charset="-127"/>
              </a:rPr>
            </a:br>
            <a:endParaRPr lang="en-US" altLang="ko-KR" sz="1200" dirty="0">
              <a:latin typeface="Gong Gothic OTF Light" pitchFamily="2" charset="-127"/>
              <a:ea typeface="Gong Gothic OTF Light" pitchFamily="2" charset="-127"/>
            </a:endParaRPr>
          </a:p>
          <a:p>
            <a:pPr marL="114300" indent="0">
              <a:lnSpc>
                <a:spcPct val="150000"/>
              </a:lnSpc>
              <a:buNone/>
            </a:pPr>
            <a:r>
              <a:rPr lang="ko-KR" altLang="en-US" sz="1200" dirty="0">
                <a:latin typeface="Gong Gothic OTF Light" pitchFamily="2" charset="-127"/>
                <a:ea typeface="Gong Gothic OTF Light" pitchFamily="2" charset="-127"/>
              </a:rPr>
              <a:t>처음 클라우드를 접하는 분은 물론</a:t>
            </a:r>
            <a:r>
              <a:rPr lang="en-US" altLang="ko-KR" sz="1200" dirty="0">
                <a:latin typeface="Gong Gothic OTF Light" pitchFamily="2" charset="-127"/>
                <a:ea typeface="Gong Gothic OTF Light" pitchFamily="2" charset="-127"/>
              </a:rPr>
              <a:t>, AWS </a:t>
            </a:r>
            <a:r>
              <a:rPr lang="ko-KR" altLang="en-US" sz="1200" dirty="0">
                <a:latin typeface="Gong Gothic OTF Light" pitchFamily="2" charset="-127"/>
                <a:ea typeface="Gong Gothic OTF Light" pitchFamily="2" charset="-127"/>
              </a:rPr>
              <a:t>사용 경험이 있는 분들에게도 대안적인 클라우드 플랫폼으로서 유익한 시간이 될 것입니다</a:t>
            </a:r>
            <a:r>
              <a:rPr lang="en-US" altLang="ko-KR" sz="1200" dirty="0">
                <a:latin typeface="Gong Gothic OTF Light" pitchFamily="2" charset="-127"/>
                <a:ea typeface="Gong Gothic OTF Light" pitchFamily="2" charset="-127"/>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2"/>
          <p:cNvSpPr txBox="1">
            <a:spLocks noGrp="1"/>
          </p:cNvSpPr>
          <p:nvPr>
            <p:ph type="title"/>
          </p:nvPr>
        </p:nvSpPr>
        <p:spPr>
          <a:xfrm>
            <a:off x="4346500" y="2467375"/>
            <a:ext cx="4083600" cy="12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a:t>
            </a:r>
            <a:endParaRPr/>
          </a:p>
        </p:txBody>
      </p:sp>
      <p:sp>
        <p:nvSpPr>
          <p:cNvPr id="709" name="Google Shape;709;p82"/>
          <p:cNvSpPr txBox="1">
            <a:spLocks noGrp="1"/>
          </p:cNvSpPr>
          <p:nvPr>
            <p:ph type="title" idx="2"/>
          </p:nvPr>
        </p:nvSpPr>
        <p:spPr>
          <a:xfrm>
            <a:off x="4346500" y="1021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10" name="Google Shape;710;p82"/>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11" name="Google Shape;711;p82"/>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4373850" y="944250"/>
            <a:ext cx="40095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7" name="Google Shape;717;p83"/>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8" name="Google Shape;718;p83"/>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9" name="Google Shape;719;p83"/>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1000"/>
                                        <p:tgtEl>
                                          <p:spTgt spid="7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7"/>
                                        </p:tgtEl>
                                        <p:attrNameLst>
                                          <p:attrName>style.visibility</p:attrName>
                                        </p:attrNameLst>
                                      </p:cBhvr>
                                      <p:to>
                                        <p:strVal val="visible"/>
                                      </p:to>
                                    </p:set>
                                    <p:anim calcmode="lin" valueType="num">
                                      <p:cBhvr additive="base">
                                        <p:cTn id="10" dur="1000"/>
                                        <p:tgtEl>
                                          <p:spTgt spid="717"/>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8"/>
                                        </p:tgtEl>
                                        <p:attrNameLst>
                                          <p:attrName>style.visibility</p:attrName>
                                        </p:attrNameLst>
                                      </p:cBhvr>
                                      <p:to>
                                        <p:strVal val="visible"/>
                                      </p:to>
                                    </p:set>
                                    <p:anim calcmode="lin" valueType="num">
                                      <p:cBhvr additive="base">
                                        <p:cTn id="13" dur="1000"/>
                                        <p:tgtEl>
                                          <p:spTgt spid="7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25" name="Google Shape;725;p84"/>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6" name="Google Shape;726;p84"/>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7" name="Google Shape;727;p84"/>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8" name="Google Shape;728;p84"/>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9" name="Google Shape;729;p84"/>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30" name="Google Shape;730;p84"/>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31" name="Google Shape;731;p84"/>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32" name="Google Shape;732;p84"/>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33" name="Google Shape;733;p84"/>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34" name="Google Shape;734;p84"/>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35" name="Google Shape;735;p84">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6" name="Google Shape;736;p84"/>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7" name="Google Shape;737;p84"/>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8" name="Google Shape;738;p84"/>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44" name="Google Shape;744;p85"/>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45" name="Google Shape;745;p85"/>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6" name="Google Shape;746;p85"/>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7" name="Google Shape;747;p85"/>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8" name="Google Shape;748;p85"/>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9" name="Google Shape;749;p85"/>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50" name="Google Shape;750;p85"/>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51" name="Google Shape;751;p85"/>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52" name="Google Shape;752;p85"/>
          <p:cNvGrpSpPr/>
          <p:nvPr/>
        </p:nvGrpSpPr>
        <p:grpSpPr>
          <a:xfrm>
            <a:off x="714657" y="1304218"/>
            <a:ext cx="942045" cy="942045"/>
            <a:chOff x="1376500" y="2383625"/>
            <a:chExt cx="1155600" cy="1155600"/>
          </a:xfrm>
        </p:grpSpPr>
        <p:sp>
          <p:nvSpPr>
            <p:cNvPr id="753" name="Google Shape;753;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5"/>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5"/>
          <p:cNvGrpSpPr/>
          <p:nvPr/>
        </p:nvGrpSpPr>
        <p:grpSpPr>
          <a:xfrm>
            <a:off x="714657" y="3317918"/>
            <a:ext cx="942045" cy="942045"/>
            <a:chOff x="1376500" y="2383625"/>
            <a:chExt cx="1155600" cy="1155600"/>
          </a:xfrm>
        </p:grpSpPr>
        <p:sp>
          <p:nvSpPr>
            <p:cNvPr id="756" name="Google Shape;756;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5"/>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85"/>
          <p:cNvGrpSpPr/>
          <p:nvPr/>
        </p:nvGrpSpPr>
        <p:grpSpPr>
          <a:xfrm>
            <a:off x="7525807" y="1313843"/>
            <a:ext cx="942045" cy="942045"/>
            <a:chOff x="1376500" y="2383625"/>
            <a:chExt cx="1155600" cy="1155600"/>
          </a:xfrm>
        </p:grpSpPr>
        <p:sp>
          <p:nvSpPr>
            <p:cNvPr id="759" name="Google Shape;759;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5"/>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85"/>
          <p:cNvGrpSpPr/>
          <p:nvPr/>
        </p:nvGrpSpPr>
        <p:grpSpPr>
          <a:xfrm>
            <a:off x="7525807" y="3327543"/>
            <a:ext cx="942045" cy="942045"/>
            <a:chOff x="1376500" y="2383625"/>
            <a:chExt cx="1155600" cy="1155600"/>
          </a:xfrm>
        </p:grpSpPr>
        <p:sp>
          <p:nvSpPr>
            <p:cNvPr id="762" name="Google Shape;762;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5"/>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 calcmode="lin" valueType="num">
                                      <p:cBhvr additive="base">
                                        <p:cTn id="7" dur="1000"/>
                                        <p:tgtEl>
                                          <p:spTgt spid="7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4"/>
                                        </p:tgtEl>
                                        <p:attrNameLst>
                                          <p:attrName>style.visibility</p:attrName>
                                        </p:attrNameLst>
                                      </p:cBhvr>
                                      <p:to>
                                        <p:strVal val="visible"/>
                                      </p:to>
                                    </p:set>
                                    <p:anim calcmode="lin" valueType="num">
                                      <p:cBhvr additive="base">
                                        <p:cTn id="12" dur="1000"/>
                                        <p:tgtEl>
                                          <p:spTgt spid="74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45"/>
                                        </p:tgtEl>
                                        <p:attrNameLst>
                                          <p:attrName>style.visibility</p:attrName>
                                        </p:attrNameLst>
                                      </p:cBhvr>
                                      <p:to>
                                        <p:strVal val="visible"/>
                                      </p:to>
                                    </p:set>
                                    <p:anim calcmode="lin" valueType="num">
                                      <p:cBhvr additive="base">
                                        <p:cTn id="15" dur="1000"/>
                                        <p:tgtEl>
                                          <p:spTgt spid="745"/>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52"/>
                                        </p:tgtEl>
                                        <p:attrNameLst>
                                          <p:attrName>style.visibility</p:attrName>
                                        </p:attrNameLst>
                                      </p:cBhvr>
                                      <p:to>
                                        <p:strVal val="visible"/>
                                      </p:to>
                                    </p:set>
                                    <p:anim calcmode="lin" valueType="num">
                                      <p:cBhvr additive="base">
                                        <p:cTn id="18"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8"/>
                                        </p:tgtEl>
                                        <p:attrNameLst>
                                          <p:attrName>style.visibility</p:attrName>
                                        </p:attrNameLst>
                                      </p:cBhvr>
                                      <p:to>
                                        <p:strVal val="visible"/>
                                      </p:to>
                                    </p:set>
                                    <p:anim calcmode="lin" valueType="num">
                                      <p:cBhvr additive="base">
                                        <p:cTn id="23" dur="1000"/>
                                        <p:tgtEl>
                                          <p:spTgt spid="748"/>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9"/>
                                        </p:tgtEl>
                                        <p:attrNameLst>
                                          <p:attrName>style.visibility</p:attrName>
                                        </p:attrNameLst>
                                      </p:cBhvr>
                                      <p:to>
                                        <p:strVal val="visible"/>
                                      </p:to>
                                    </p:set>
                                    <p:anim calcmode="lin" valueType="num">
                                      <p:cBhvr additive="base">
                                        <p:cTn id="26" dur="1000"/>
                                        <p:tgtEl>
                                          <p:spTgt spid="74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8"/>
                                        </p:tgtEl>
                                        <p:attrNameLst>
                                          <p:attrName>style.visibility</p:attrName>
                                        </p:attrNameLst>
                                      </p:cBhvr>
                                      <p:to>
                                        <p:strVal val="visible"/>
                                      </p:to>
                                    </p:set>
                                    <p:anim calcmode="lin" valueType="num">
                                      <p:cBhvr additive="base">
                                        <p:cTn id="29" dur="1000"/>
                                        <p:tgtEl>
                                          <p:spTgt spid="75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6"/>
                                        </p:tgtEl>
                                        <p:attrNameLst>
                                          <p:attrName>style.visibility</p:attrName>
                                        </p:attrNameLst>
                                      </p:cBhvr>
                                      <p:to>
                                        <p:strVal val="visible"/>
                                      </p:to>
                                    </p:set>
                                    <p:anim calcmode="lin" valueType="num">
                                      <p:cBhvr additive="base">
                                        <p:cTn id="34" dur="1000"/>
                                        <p:tgtEl>
                                          <p:spTgt spid="746"/>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7"/>
                                        </p:tgtEl>
                                        <p:attrNameLst>
                                          <p:attrName>style.visibility</p:attrName>
                                        </p:attrNameLst>
                                      </p:cBhvr>
                                      <p:to>
                                        <p:strVal val="visible"/>
                                      </p:to>
                                    </p:set>
                                    <p:anim calcmode="lin" valueType="num">
                                      <p:cBhvr additive="base">
                                        <p:cTn id="37" dur="1000"/>
                                        <p:tgtEl>
                                          <p:spTgt spid="747"/>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55"/>
                                        </p:tgtEl>
                                        <p:attrNameLst>
                                          <p:attrName>style.visibility</p:attrName>
                                        </p:attrNameLst>
                                      </p:cBhvr>
                                      <p:to>
                                        <p:strVal val="visible"/>
                                      </p:to>
                                    </p:set>
                                    <p:anim calcmode="lin" valueType="num">
                                      <p:cBhvr additive="base">
                                        <p:cTn id="40" dur="1000"/>
                                        <p:tgtEl>
                                          <p:spTgt spid="75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50"/>
                                        </p:tgtEl>
                                        <p:attrNameLst>
                                          <p:attrName>style.visibility</p:attrName>
                                        </p:attrNameLst>
                                      </p:cBhvr>
                                      <p:to>
                                        <p:strVal val="visible"/>
                                      </p:to>
                                    </p:set>
                                    <p:anim calcmode="lin" valueType="num">
                                      <p:cBhvr additive="base">
                                        <p:cTn id="45" dur="1000"/>
                                        <p:tgtEl>
                                          <p:spTgt spid="75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51"/>
                                        </p:tgtEl>
                                        <p:attrNameLst>
                                          <p:attrName>style.visibility</p:attrName>
                                        </p:attrNameLst>
                                      </p:cBhvr>
                                      <p:to>
                                        <p:strVal val="visible"/>
                                      </p:to>
                                    </p:set>
                                    <p:anim calcmode="lin" valueType="num">
                                      <p:cBhvr additive="base">
                                        <p:cTn id="48" dur="1000"/>
                                        <p:tgtEl>
                                          <p:spTgt spid="75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61"/>
                                        </p:tgtEl>
                                        <p:attrNameLst>
                                          <p:attrName>style.visibility</p:attrName>
                                        </p:attrNameLst>
                                      </p:cBhvr>
                                      <p:to>
                                        <p:strVal val="visible"/>
                                      </p:to>
                                    </p:set>
                                    <p:anim calcmode="lin" valueType="num">
                                      <p:cBhvr additive="base">
                                        <p:cTn id="51" dur="1000"/>
                                        <p:tgtEl>
                                          <p:spTgt spid="7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9" name="Google Shape;769;p86"/>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6"/>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6"/>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6"/>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6"/>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6"/>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6"/>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6" name="Google Shape;776;p86"/>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7" name="Google Shape;777;p86"/>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8" name="Google Shape;778;p86"/>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9" name="Google Shape;779;p86"/>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80" name="Google Shape;780;p86"/>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81" name="Google Shape;781;p86"/>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82" name="Google Shape;782;p86"/>
          <p:cNvGrpSpPr/>
          <p:nvPr/>
        </p:nvGrpSpPr>
        <p:grpSpPr>
          <a:xfrm>
            <a:off x="3308612" y="1725094"/>
            <a:ext cx="312900" cy="356993"/>
            <a:chOff x="-57940525" y="3590375"/>
            <a:chExt cx="279625" cy="319000"/>
          </a:xfrm>
        </p:grpSpPr>
        <p:sp>
          <p:nvSpPr>
            <p:cNvPr id="783" name="Google Shape;783;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86"/>
          <p:cNvGrpSpPr/>
          <p:nvPr/>
        </p:nvGrpSpPr>
        <p:grpSpPr>
          <a:xfrm>
            <a:off x="1476328" y="1732033"/>
            <a:ext cx="343239" cy="343481"/>
            <a:chOff x="-55595775" y="3982375"/>
            <a:chExt cx="319025" cy="319250"/>
          </a:xfrm>
        </p:grpSpPr>
        <p:sp>
          <p:nvSpPr>
            <p:cNvPr id="789" name="Google Shape;78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86"/>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6" name="Google Shape;796;p86"/>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7" name="Google Shape;797;p86"/>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8" name="Google Shape;798;p86"/>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6"/>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6"/>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6"/>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6"/>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6"/>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6"/>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6"/>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6"/>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6"/>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6"/>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6"/>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15" name="Google Shape;815;p87"/>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6" name="Google Shape;816;p87"/>
          <p:cNvGrpSpPr/>
          <p:nvPr/>
        </p:nvGrpSpPr>
        <p:grpSpPr>
          <a:xfrm>
            <a:off x="813834" y="1790408"/>
            <a:ext cx="315011" cy="315011"/>
            <a:chOff x="-57568775" y="3198925"/>
            <a:chExt cx="318225" cy="318225"/>
          </a:xfrm>
        </p:grpSpPr>
        <p:sp>
          <p:nvSpPr>
            <p:cNvPr id="817" name="Google Shape;817;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87"/>
          <p:cNvGrpSpPr/>
          <p:nvPr/>
        </p:nvGrpSpPr>
        <p:grpSpPr>
          <a:xfrm>
            <a:off x="813840" y="2991344"/>
            <a:ext cx="304512" cy="347391"/>
            <a:chOff x="-56766175" y="3198925"/>
            <a:chExt cx="279625" cy="319000"/>
          </a:xfrm>
        </p:grpSpPr>
        <p:sp>
          <p:nvSpPr>
            <p:cNvPr id="824" name="Google Shape;8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87"/>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32" name="Google Shape;832;p87"/>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7"/>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7"/>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7" name="Google Shape;837;p87"/>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8" name="Google Shape;838;p87"/>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9" name="Google Shape;839;p87"/>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40" name="Google Shape;840;p87"/>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41" name="Google Shape;841;p87"/>
          <p:cNvGrpSpPr/>
          <p:nvPr/>
        </p:nvGrpSpPr>
        <p:grpSpPr>
          <a:xfrm>
            <a:off x="1586241" y="4244345"/>
            <a:ext cx="2702456" cy="160244"/>
            <a:chOff x="1476617" y="3475420"/>
            <a:chExt cx="2702456" cy="160244"/>
          </a:xfrm>
        </p:grpSpPr>
        <p:sp>
          <p:nvSpPr>
            <p:cNvPr id="842" name="Google Shape;842;p87"/>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7"/>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7"/>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7"/>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7"/>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7"/>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7"/>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7"/>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7"/>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87"/>
          <p:cNvGrpSpPr/>
          <p:nvPr/>
        </p:nvGrpSpPr>
        <p:grpSpPr>
          <a:xfrm>
            <a:off x="5607612" y="4240670"/>
            <a:ext cx="2702456" cy="160244"/>
            <a:chOff x="1476617" y="3929845"/>
            <a:chExt cx="2702456" cy="160244"/>
          </a:xfrm>
        </p:grpSpPr>
        <p:sp>
          <p:nvSpPr>
            <p:cNvPr id="852" name="Google Shape;852;p87"/>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7"/>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7"/>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7"/>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7"/>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7"/>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7"/>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7"/>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7"/>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87"/>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62" name="Google Shape;862;p87"/>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63" name="Google Shape;863;p87"/>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64" name="Google Shape;864;p87"/>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65" name="Google Shape;865;p87"/>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 calcmode="lin" valueType="num">
                                      <p:cBhvr additive="base">
                                        <p:cTn id="7" dur="1000"/>
                                        <p:tgtEl>
                                          <p:spTgt spid="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5"/>
                                        </p:tgtEl>
                                        <p:attrNameLst>
                                          <p:attrName>style.visibility</p:attrName>
                                        </p:attrNameLst>
                                      </p:cBhvr>
                                      <p:to>
                                        <p:strVal val="visible"/>
                                      </p:to>
                                    </p:set>
                                    <p:animEffect transition="in" filter="fade">
                                      <p:cBhvr>
                                        <p:cTn id="12" dur="1000"/>
                                        <p:tgtEl>
                                          <p:spTgt spid="815"/>
                                        </p:tgtEl>
                                      </p:cBhvr>
                                    </p:animEffect>
                                  </p:childTnLst>
                                </p:cTn>
                              </p:par>
                              <p:par>
                                <p:cTn id="13" presetID="10" presetClass="entr" presetSubtype="0" fill="hold" nodeType="with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par>
                                <p:cTn id="16" presetID="10" presetClass="entr" presetSubtype="0" fill="hold" nodeType="withEffect">
                                  <p:stCondLst>
                                    <p:cond delay="0"/>
                                  </p:stCondLst>
                                  <p:childTnLst>
                                    <p:set>
                                      <p:cBhvr>
                                        <p:cTn id="17" dur="1" fill="hold">
                                          <p:stCondLst>
                                            <p:cond delay="0"/>
                                          </p:stCondLst>
                                        </p:cTn>
                                        <p:tgtEl>
                                          <p:spTgt spid="834"/>
                                        </p:tgtEl>
                                        <p:attrNameLst>
                                          <p:attrName>style.visibility</p:attrName>
                                        </p:attrNameLst>
                                      </p:cBhvr>
                                      <p:to>
                                        <p:strVal val="visible"/>
                                      </p:to>
                                    </p:set>
                                    <p:animEffect transition="in" filter="fade">
                                      <p:cBhvr>
                                        <p:cTn id="18" dur="1000"/>
                                        <p:tgtEl>
                                          <p:spTgt spid="834"/>
                                        </p:tgtEl>
                                      </p:cBhvr>
                                    </p:animEffect>
                                  </p:childTnLst>
                                </p:cTn>
                              </p:par>
                              <p:par>
                                <p:cTn id="19" presetID="10" presetClass="entr" presetSubtype="0" fill="hold" nodeType="withEffect">
                                  <p:stCondLst>
                                    <p:cond delay="0"/>
                                  </p:stCondLst>
                                  <p:childTnLst>
                                    <p:set>
                                      <p:cBhvr>
                                        <p:cTn id="20" dur="1" fill="hold">
                                          <p:stCondLst>
                                            <p:cond delay="0"/>
                                          </p:stCondLst>
                                        </p:cTn>
                                        <p:tgtEl>
                                          <p:spTgt spid="835"/>
                                        </p:tgtEl>
                                        <p:attrNameLst>
                                          <p:attrName>style.visibility</p:attrName>
                                        </p:attrNameLst>
                                      </p:cBhvr>
                                      <p:to>
                                        <p:strVal val="visible"/>
                                      </p:to>
                                    </p:set>
                                    <p:animEffect transition="in" filter="fade">
                                      <p:cBhvr>
                                        <p:cTn id="21" dur="1000"/>
                                        <p:tgtEl>
                                          <p:spTgt spid="835"/>
                                        </p:tgtEl>
                                      </p:cBhvr>
                                    </p:animEffect>
                                  </p:childTnLst>
                                </p:cTn>
                              </p:par>
                              <p:par>
                                <p:cTn id="22" presetID="10" presetClass="entr" presetSubtype="0" fill="hold" nodeType="withEffect">
                                  <p:stCondLst>
                                    <p:cond delay="0"/>
                                  </p:stCondLst>
                                  <p:childTnLst>
                                    <p:set>
                                      <p:cBhvr>
                                        <p:cTn id="23" dur="1" fill="hold">
                                          <p:stCondLst>
                                            <p:cond delay="0"/>
                                          </p:stCondLst>
                                        </p:cTn>
                                        <p:tgtEl>
                                          <p:spTgt spid="836"/>
                                        </p:tgtEl>
                                        <p:attrNameLst>
                                          <p:attrName>style.visibility</p:attrName>
                                        </p:attrNameLst>
                                      </p:cBhvr>
                                      <p:to>
                                        <p:strVal val="visible"/>
                                      </p:to>
                                    </p:set>
                                    <p:animEffect transition="in" filter="fade">
                                      <p:cBhvr>
                                        <p:cTn id="24" dur="1000"/>
                                        <p:tgtEl>
                                          <p:spTgt spid="836"/>
                                        </p:tgtEl>
                                      </p:cBhvr>
                                    </p:animEffect>
                                  </p:childTnLst>
                                </p:cTn>
                              </p:par>
                              <p:par>
                                <p:cTn id="25" presetID="10" presetClass="entr" presetSubtype="0" fill="hold" nodeType="withEffect">
                                  <p:stCondLst>
                                    <p:cond delay="0"/>
                                  </p:stCondLst>
                                  <p:childTnLst>
                                    <p:set>
                                      <p:cBhvr>
                                        <p:cTn id="26" dur="1" fill="hold">
                                          <p:stCondLst>
                                            <p:cond delay="0"/>
                                          </p:stCondLst>
                                        </p:cTn>
                                        <p:tgtEl>
                                          <p:spTgt spid="861"/>
                                        </p:tgtEl>
                                        <p:attrNameLst>
                                          <p:attrName>style.visibility</p:attrName>
                                        </p:attrNameLst>
                                      </p:cBhvr>
                                      <p:to>
                                        <p:strVal val="visible"/>
                                      </p:to>
                                    </p:set>
                                    <p:animEffect transition="in" filter="fade">
                                      <p:cBhvr>
                                        <p:cTn id="27" dur="1000"/>
                                        <p:tgtEl>
                                          <p:spTgt spid="8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3"/>
                                        </p:tgtEl>
                                        <p:attrNameLst>
                                          <p:attrName>style.visibility</p:attrName>
                                        </p:attrNameLst>
                                      </p:cBhvr>
                                      <p:to>
                                        <p:strVal val="visible"/>
                                      </p:to>
                                    </p:set>
                                    <p:animEffect transition="in" filter="fade">
                                      <p:cBhvr>
                                        <p:cTn id="32" dur="1000"/>
                                        <p:tgtEl>
                                          <p:spTgt spid="823"/>
                                        </p:tgtEl>
                                      </p:cBhvr>
                                    </p:animEffect>
                                  </p:childTnLst>
                                </p:cTn>
                              </p:par>
                              <p:par>
                                <p:cTn id="33" presetID="10" presetClass="entr" presetSubtype="0" fill="hold" nodeType="withEffect">
                                  <p:stCondLst>
                                    <p:cond delay="0"/>
                                  </p:stCondLst>
                                  <p:childTnLst>
                                    <p:set>
                                      <p:cBhvr>
                                        <p:cTn id="34" dur="1" fill="hold">
                                          <p:stCondLst>
                                            <p:cond delay="0"/>
                                          </p:stCondLst>
                                        </p:cTn>
                                        <p:tgtEl>
                                          <p:spTgt spid="831"/>
                                        </p:tgtEl>
                                        <p:attrNameLst>
                                          <p:attrName>style.visibility</p:attrName>
                                        </p:attrNameLst>
                                      </p:cBhvr>
                                      <p:to>
                                        <p:strVal val="visible"/>
                                      </p:to>
                                    </p:set>
                                    <p:animEffect transition="in" filter="fade">
                                      <p:cBhvr>
                                        <p:cTn id="35" dur="1000"/>
                                        <p:tgtEl>
                                          <p:spTgt spid="831"/>
                                        </p:tgtEl>
                                      </p:cBhvr>
                                    </p:animEffect>
                                  </p:childTnLst>
                                </p:cTn>
                              </p:par>
                              <p:par>
                                <p:cTn id="36" presetID="10" presetClass="entr" presetSubtype="0" fill="hold" nodeType="withEffect">
                                  <p:stCondLst>
                                    <p:cond delay="0"/>
                                  </p:stCondLst>
                                  <p:childTnLst>
                                    <p:set>
                                      <p:cBhvr>
                                        <p:cTn id="37" dur="1" fill="hold">
                                          <p:stCondLst>
                                            <p:cond delay="0"/>
                                          </p:stCondLst>
                                        </p:cTn>
                                        <p:tgtEl>
                                          <p:spTgt spid="832"/>
                                        </p:tgtEl>
                                        <p:attrNameLst>
                                          <p:attrName>style.visibility</p:attrName>
                                        </p:attrNameLst>
                                      </p:cBhvr>
                                      <p:to>
                                        <p:strVal val="visible"/>
                                      </p:to>
                                    </p:set>
                                    <p:animEffect transition="in" filter="fade">
                                      <p:cBhvr>
                                        <p:cTn id="38" dur="1000"/>
                                        <p:tgtEl>
                                          <p:spTgt spid="832"/>
                                        </p:tgtEl>
                                      </p:cBhvr>
                                    </p:animEffect>
                                  </p:childTnLst>
                                </p:cTn>
                              </p:par>
                              <p:par>
                                <p:cTn id="39" presetID="10" presetClass="entr" presetSubtype="0" fill="hold" nodeType="withEffect">
                                  <p:stCondLst>
                                    <p:cond delay="0"/>
                                  </p:stCondLst>
                                  <p:childTnLst>
                                    <p:set>
                                      <p:cBhvr>
                                        <p:cTn id="40" dur="1" fill="hold">
                                          <p:stCondLst>
                                            <p:cond delay="0"/>
                                          </p:stCondLst>
                                        </p:cTn>
                                        <p:tgtEl>
                                          <p:spTgt spid="833"/>
                                        </p:tgtEl>
                                        <p:attrNameLst>
                                          <p:attrName>style.visibility</p:attrName>
                                        </p:attrNameLst>
                                      </p:cBhvr>
                                      <p:to>
                                        <p:strVal val="visible"/>
                                      </p:to>
                                    </p:set>
                                    <p:animEffect transition="in" filter="fade">
                                      <p:cBhvr>
                                        <p:cTn id="41" dur="1000"/>
                                        <p:tgtEl>
                                          <p:spTgt spid="833"/>
                                        </p:tgtEl>
                                      </p:cBhvr>
                                    </p:animEffect>
                                  </p:childTnLst>
                                </p:cTn>
                              </p:par>
                              <p:par>
                                <p:cTn id="42" presetID="10" presetClass="entr" presetSubtype="0" fill="hold" nodeType="withEffect">
                                  <p:stCondLst>
                                    <p:cond delay="0"/>
                                  </p:stCondLst>
                                  <p:childTnLst>
                                    <p:set>
                                      <p:cBhvr>
                                        <p:cTn id="43" dur="1" fill="hold">
                                          <p:stCondLst>
                                            <p:cond delay="0"/>
                                          </p:stCondLst>
                                        </p:cTn>
                                        <p:tgtEl>
                                          <p:spTgt spid="837"/>
                                        </p:tgtEl>
                                        <p:attrNameLst>
                                          <p:attrName>style.visibility</p:attrName>
                                        </p:attrNameLst>
                                      </p:cBhvr>
                                      <p:to>
                                        <p:strVal val="visible"/>
                                      </p:to>
                                    </p:set>
                                    <p:animEffect transition="in" filter="fade">
                                      <p:cBhvr>
                                        <p:cTn id="44" dur="1000"/>
                                        <p:tgtEl>
                                          <p:spTgt spid="8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8"/>
                                        </p:tgtEl>
                                        <p:attrNameLst>
                                          <p:attrName>style.visibility</p:attrName>
                                        </p:attrNameLst>
                                      </p:cBhvr>
                                      <p:to>
                                        <p:strVal val="visible"/>
                                      </p:to>
                                    </p:set>
                                    <p:anim calcmode="lin" valueType="num">
                                      <p:cBhvr additive="base">
                                        <p:cTn id="49" dur="1000"/>
                                        <p:tgtEl>
                                          <p:spTgt spid="838"/>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9"/>
                                        </p:tgtEl>
                                        <p:attrNameLst>
                                          <p:attrName>style.visibility</p:attrName>
                                        </p:attrNameLst>
                                      </p:cBhvr>
                                      <p:to>
                                        <p:strVal val="visible"/>
                                      </p:to>
                                    </p:set>
                                    <p:anim calcmode="lin" valueType="num">
                                      <p:cBhvr additive="base">
                                        <p:cTn id="52" dur="1000"/>
                                        <p:tgtEl>
                                          <p:spTgt spid="839"/>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41"/>
                                        </p:tgtEl>
                                        <p:attrNameLst>
                                          <p:attrName>style.visibility</p:attrName>
                                        </p:attrNameLst>
                                      </p:cBhvr>
                                      <p:to>
                                        <p:strVal val="visible"/>
                                      </p:to>
                                    </p:set>
                                    <p:anim calcmode="lin" valueType="num">
                                      <p:cBhvr additive="base">
                                        <p:cTn id="55" dur="1000"/>
                                        <p:tgtEl>
                                          <p:spTgt spid="841"/>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40"/>
                                        </p:tgtEl>
                                        <p:attrNameLst>
                                          <p:attrName>style.visibility</p:attrName>
                                        </p:attrNameLst>
                                      </p:cBhvr>
                                      <p:to>
                                        <p:strVal val="visible"/>
                                      </p:to>
                                    </p:set>
                                    <p:anim calcmode="lin" valueType="num">
                                      <p:cBhvr additive="base">
                                        <p:cTn id="60" dur="1000"/>
                                        <p:tgtEl>
                                          <p:spTgt spid="8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51"/>
                                        </p:tgtEl>
                                        <p:attrNameLst>
                                          <p:attrName>style.visibility</p:attrName>
                                        </p:attrNameLst>
                                      </p:cBhvr>
                                      <p:to>
                                        <p:strVal val="visible"/>
                                      </p:to>
                                    </p:set>
                                    <p:anim calcmode="lin" valueType="num">
                                      <p:cBhvr additive="base">
                                        <p:cTn id="63" dur="1000"/>
                                        <p:tgtEl>
                                          <p:spTgt spid="8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71" name="Google Shape;871;p8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72" name="Google Shape;872;p88"/>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8" name="Google Shape;878;p8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9" name="Google Shape;879;p89"/>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 calcmode="lin" valueType="num">
                                      <p:cBhvr additive="base">
                                        <p:cTn id="7" dur="1000"/>
                                        <p:tgtEl>
                                          <p:spTgt spid="8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8"/>
                                        </p:tgtEl>
                                        <p:attrNameLst>
                                          <p:attrName>style.visibility</p:attrName>
                                        </p:attrNameLst>
                                      </p:cBhvr>
                                      <p:to>
                                        <p:strVal val="visible"/>
                                      </p:to>
                                    </p:set>
                                    <p:anim calcmode="lin" valueType="num">
                                      <p:cBhvr additive="base">
                                        <p:cTn id="10" dur="1000"/>
                                        <p:tgtEl>
                                          <p:spTgt spid="87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9"/>
                                        </p:tgtEl>
                                        <p:attrNameLst>
                                          <p:attrName>style.visibility</p:attrName>
                                        </p:attrNameLst>
                                      </p:cBhvr>
                                      <p:to>
                                        <p:strVal val="visible"/>
                                      </p:to>
                                    </p:set>
                                    <p:anim calcmode="lin" valueType="num">
                                      <p:cBhvr additive="base">
                                        <p:cTn id="15" dur="1000"/>
                                        <p:tgtEl>
                                          <p:spTgt spid="8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85" name="Google Shape;885;p9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6" name="Google Shape;886;p9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7" name="Google Shape;887;p9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8" name="Google Shape;888;p9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9" name="Google Shape;889;p9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0" name="Google Shape;890;p9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91" name="Google Shape;891;p90"/>
          <p:cNvGrpSpPr/>
          <p:nvPr/>
        </p:nvGrpSpPr>
        <p:grpSpPr>
          <a:xfrm>
            <a:off x="4380042" y="2088175"/>
            <a:ext cx="384058" cy="383811"/>
            <a:chOff x="-61351725" y="3372400"/>
            <a:chExt cx="310350" cy="310150"/>
          </a:xfrm>
        </p:grpSpPr>
        <p:sp>
          <p:nvSpPr>
            <p:cNvPr id="892" name="Google Shape;892;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p:cNvGrpSpPr/>
          <p:nvPr/>
        </p:nvGrpSpPr>
        <p:grpSpPr>
          <a:xfrm>
            <a:off x="1820645" y="2087544"/>
            <a:ext cx="390864" cy="385048"/>
            <a:chOff x="-60991775" y="3376900"/>
            <a:chExt cx="315850" cy="311150"/>
          </a:xfrm>
        </p:grpSpPr>
        <p:sp>
          <p:nvSpPr>
            <p:cNvPr id="896" name="Google Shape;896;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p:cNvGrpSpPr/>
          <p:nvPr/>
        </p:nvGrpSpPr>
        <p:grpSpPr>
          <a:xfrm>
            <a:off x="6909320" y="2115586"/>
            <a:ext cx="437214" cy="357006"/>
            <a:chOff x="3860400" y="3254050"/>
            <a:chExt cx="296175" cy="241825"/>
          </a:xfrm>
        </p:grpSpPr>
        <p:sp>
          <p:nvSpPr>
            <p:cNvPr id="900" name="Google Shape;900;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2" name="Google Shape;912;p91"/>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13" name="Google Shape;913;p9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4" name="Google Shape;914;p9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15" name="Google Shape;915;p9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6" name="Google Shape;916;p9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7" name="Google Shape;917;p9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8" name="Google Shape;918;p9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20" name="Google Shape;920;p9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21" name="Google Shape;921;p9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22" name="Google Shape;922;p9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3" name="Google Shape;923;p9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24" name="Google Shape;924;p91"/>
          <p:cNvGrpSpPr/>
          <p:nvPr/>
        </p:nvGrpSpPr>
        <p:grpSpPr>
          <a:xfrm>
            <a:off x="1832439" y="1299969"/>
            <a:ext cx="367261" cy="366364"/>
            <a:chOff x="-64410850" y="4094450"/>
            <a:chExt cx="317425" cy="316650"/>
          </a:xfrm>
        </p:grpSpPr>
        <p:sp>
          <p:nvSpPr>
            <p:cNvPr id="925" name="Google Shape;925;p9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1"/>
          <p:cNvGrpSpPr/>
          <p:nvPr/>
        </p:nvGrpSpPr>
        <p:grpSpPr>
          <a:xfrm>
            <a:off x="6952028" y="3047788"/>
            <a:ext cx="351786" cy="326274"/>
            <a:chOff x="-62511900" y="4129100"/>
            <a:chExt cx="304050" cy="282000"/>
          </a:xfrm>
        </p:grpSpPr>
        <p:sp>
          <p:nvSpPr>
            <p:cNvPr id="929" name="Google Shape;929;p9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1"/>
          <p:cNvGrpSpPr/>
          <p:nvPr/>
        </p:nvGrpSpPr>
        <p:grpSpPr>
          <a:xfrm>
            <a:off x="4400245" y="3023839"/>
            <a:ext cx="343669" cy="348916"/>
            <a:chOff x="-59400775" y="4084200"/>
            <a:chExt cx="311125" cy="315875"/>
          </a:xfrm>
        </p:grpSpPr>
        <p:sp>
          <p:nvSpPr>
            <p:cNvPr id="935" name="Google Shape;935;p9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91"/>
          <p:cNvGrpSpPr/>
          <p:nvPr/>
        </p:nvGrpSpPr>
        <p:grpSpPr>
          <a:xfrm>
            <a:off x="6944450" y="1300410"/>
            <a:ext cx="310770" cy="365467"/>
            <a:chOff x="-60232500" y="4101525"/>
            <a:chExt cx="268600" cy="315875"/>
          </a:xfrm>
        </p:grpSpPr>
        <p:sp>
          <p:nvSpPr>
            <p:cNvPr id="942" name="Google Shape;942;p9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91"/>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91"/>
          <p:cNvGrpSpPr/>
          <p:nvPr/>
        </p:nvGrpSpPr>
        <p:grpSpPr>
          <a:xfrm>
            <a:off x="1831518" y="3008827"/>
            <a:ext cx="369112" cy="364657"/>
            <a:chOff x="-59869425" y="4102225"/>
            <a:chExt cx="319025" cy="315175"/>
          </a:xfrm>
        </p:grpSpPr>
        <p:sp>
          <p:nvSpPr>
            <p:cNvPr id="946" name="Google Shape;946;p9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anim calcmode="lin" valueType="num">
                                      <p:cBhvr additive="base">
                                        <p:cTn id="7" dur="1000"/>
                                        <p:tgtEl>
                                          <p:spTgt spid="9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13"/>
                                        </p:tgtEl>
                                        <p:attrNameLst>
                                          <p:attrName>style.visibility</p:attrName>
                                        </p:attrNameLst>
                                      </p:cBhvr>
                                      <p:to>
                                        <p:strVal val="visible"/>
                                      </p:to>
                                    </p:set>
                                    <p:anim calcmode="lin" valueType="num">
                                      <p:cBhvr additive="base">
                                        <p:cTn id="12" dur="1000"/>
                                        <p:tgtEl>
                                          <p:spTgt spid="913"/>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14"/>
                                        </p:tgtEl>
                                        <p:attrNameLst>
                                          <p:attrName>style.visibility</p:attrName>
                                        </p:attrNameLst>
                                      </p:cBhvr>
                                      <p:to>
                                        <p:strVal val="visible"/>
                                      </p:to>
                                    </p:set>
                                    <p:anim calcmode="lin" valueType="num">
                                      <p:cBhvr additive="base">
                                        <p:cTn id="15" dur="1000"/>
                                        <p:tgtEl>
                                          <p:spTgt spid="914"/>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24"/>
                                        </p:tgtEl>
                                        <p:attrNameLst>
                                          <p:attrName>style.visibility</p:attrName>
                                        </p:attrNameLst>
                                      </p:cBhvr>
                                      <p:to>
                                        <p:strVal val="visible"/>
                                      </p:to>
                                    </p:set>
                                    <p:anim calcmode="lin" valueType="num">
                                      <p:cBhvr additive="base">
                                        <p:cTn id="18" dur="1000"/>
                                        <p:tgtEl>
                                          <p:spTgt spid="92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11"/>
                                        </p:tgtEl>
                                        <p:attrNameLst>
                                          <p:attrName>style.visibility</p:attrName>
                                        </p:attrNameLst>
                                      </p:cBhvr>
                                      <p:to>
                                        <p:strVal val="visible"/>
                                      </p:to>
                                    </p:set>
                                    <p:anim calcmode="lin" valueType="num">
                                      <p:cBhvr additive="base">
                                        <p:cTn id="23" dur="1000"/>
                                        <p:tgtEl>
                                          <p:spTgt spid="91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12"/>
                                        </p:tgtEl>
                                        <p:attrNameLst>
                                          <p:attrName>style.visibility</p:attrName>
                                        </p:attrNameLst>
                                      </p:cBhvr>
                                      <p:to>
                                        <p:strVal val="visible"/>
                                      </p:to>
                                    </p:set>
                                    <p:anim calcmode="lin" valueType="num">
                                      <p:cBhvr additive="base">
                                        <p:cTn id="26" dur="1000"/>
                                        <p:tgtEl>
                                          <p:spTgt spid="91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44"/>
                                        </p:tgtEl>
                                        <p:attrNameLst>
                                          <p:attrName>style.visibility</p:attrName>
                                        </p:attrNameLst>
                                      </p:cBhvr>
                                      <p:to>
                                        <p:strVal val="visible"/>
                                      </p:to>
                                    </p:set>
                                    <p:anim calcmode="lin" valueType="num">
                                      <p:cBhvr additive="base">
                                        <p:cTn id="29" dur="1000"/>
                                        <p:tgtEl>
                                          <p:spTgt spid="94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15"/>
                                        </p:tgtEl>
                                        <p:attrNameLst>
                                          <p:attrName>style.visibility</p:attrName>
                                        </p:attrNameLst>
                                      </p:cBhvr>
                                      <p:to>
                                        <p:strVal val="visible"/>
                                      </p:to>
                                    </p:set>
                                    <p:anim calcmode="lin" valueType="num">
                                      <p:cBhvr additive="base">
                                        <p:cTn id="34" dur="1000"/>
                                        <p:tgtEl>
                                          <p:spTgt spid="9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6"/>
                                        </p:tgtEl>
                                        <p:attrNameLst>
                                          <p:attrName>style.visibility</p:attrName>
                                        </p:attrNameLst>
                                      </p:cBhvr>
                                      <p:to>
                                        <p:strVal val="visible"/>
                                      </p:to>
                                    </p:set>
                                    <p:anim calcmode="lin" valueType="num">
                                      <p:cBhvr additive="base">
                                        <p:cTn id="37" dur="1000"/>
                                        <p:tgtEl>
                                          <p:spTgt spid="91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41"/>
                                        </p:tgtEl>
                                        <p:attrNameLst>
                                          <p:attrName>style.visibility</p:attrName>
                                        </p:attrNameLst>
                                      </p:cBhvr>
                                      <p:to>
                                        <p:strVal val="visible"/>
                                      </p:to>
                                    </p:set>
                                    <p:anim calcmode="lin" valueType="num">
                                      <p:cBhvr additive="base">
                                        <p:cTn id="40"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20"/>
                                        </p:tgtEl>
                                        <p:attrNameLst>
                                          <p:attrName>style.visibility</p:attrName>
                                        </p:attrNameLst>
                                      </p:cBhvr>
                                      <p:to>
                                        <p:strVal val="visible"/>
                                      </p:to>
                                    </p:set>
                                    <p:anim calcmode="lin" valueType="num">
                                      <p:cBhvr additive="base">
                                        <p:cTn id="45" dur="1000"/>
                                        <p:tgtEl>
                                          <p:spTgt spid="92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21"/>
                                        </p:tgtEl>
                                        <p:attrNameLst>
                                          <p:attrName>style.visibility</p:attrName>
                                        </p:attrNameLst>
                                      </p:cBhvr>
                                      <p:to>
                                        <p:strVal val="visible"/>
                                      </p:to>
                                    </p:set>
                                    <p:anim calcmode="lin" valueType="num">
                                      <p:cBhvr additive="base">
                                        <p:cTn id="48" dur="1000"/>
                                        <p:tgtEl>
                                          <p:spTgt spid="9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45"/>
                                        </p:tgtEl>
                                        <p:attrNameLst>
                                          <p:attrName>style.visibility</p:attrName>
                                        </p:attrNameLst>
                                      </p:cBhvr>
                                      <p:to>
                                        <p:strVal val="visible"/>
                                      </p:to>
                                    </p:set>
                                    <p:anim calcmode="lin" valueType="num">
                                      <p:cBhvr additive="base">
                                        <p:cTn id="51" dur="1000"/>
                                        <p:tgtEl>
                                          <p:spTgt spid="945"/>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 calcmode="lin" valueType="num">
                                      <p:cBhvr additive="base">
                                        <p:cTn id="56" dur="1000"/>
                                        <p:tgtEl>
                                          <p:spTgt spid="918"/>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 calcmode="lin" valueType="num">
                                      <p:cBhvr additive="base">
                                        <p:cTn id="59" dur="1000"/>
                                        <p:tgtEl>
                                          <p:spTgt spid="919"/>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 calcmode="lin" valueType="num">
                                      <p:cBhvr additive="base">
                                        <p:cTn id="62" dur="1000"/>
                                        <p:tgtEl>
                                          <p:spTgt spid="934"/>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22"/>
                                        </p:tgtEl>
                                        <p:attrNameLst>
                                          <p:attrName>style.visibility</p:attrName>
                                        </p:attrNameLst>
                                      </p:cBhvr>
                                      <p:to>
                                        <p:strVal val="visible"/>
                                      </p:to>
                                    </p:set>
                                    <p:anim calcmode="lin" valueType="num">
                                      <p:cBhvr additive="base">
                                        <p:cTn id="67" dur="1000"/>
                                        <p:tgtEl>
                                          <p:spTgt spid="92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23"/>
                                        </p:tgtEl>
                                        <p:attrNameLst>
                                          <p:attrName>style.visibility</p:attrName>
                                        </p:attrNameLst>
                                      </p:cBhvr>
                                      <p:to>
                                        <p:strVal val="visible"/>
                                      </p:to>
                                    </p:set>
                                    <p:anim calcmode="lin" valueType="num">
                                      <p:cBhvr additive="base">
                                        <p:cTn id="70" dur="1000"/>
                                        <p:tgtEl>
                                          <p:spTgt spid="92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8"/>
                                        </p:tgtEl>
                                        <p:attrNameLst>
                                          <p:attrName>style.visibility</p:attrName>
                                        </p:attrNameLst>
                                      </p:cBhvr>
                                      <p:to>
                                        <p:strVal val="visible"/>
                                      </p:to>
                                    </p:set>
                                    <p:anim calcmode="lin" valueType="num">
                                      <p:cBhvr additive="base">
                                        <p:cTn id="73" dur="1000"/>
                                        <p:tgtEl>
                                          <p:spTgt spid="9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2"/>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501" name="Google Shape;501;p62"/>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r>
              <a:rPr lang="en-US" altLang="ko-KR" sz="1600" dirty="0">
                <a:latin typeface="Godo M" panose="02000503000000020004" pitchFamily="2" charset="-127"/>
                <a:ea typeface="Godo M" panose="02000503000000020004" pitchFamily="2" charset="-127"/>
              </a:rPr>
              <a:t>OCI</a:t>
            </a:r>
            <a:r>
              <a:rPr lang="ko-KR" altLang="en-US" sz="1600" dirty="0">
                <a:latin typeface="Godo M" panose="02000503000000020004" pitchFamily="2" charset="-127"/>
                <a:ea typeface="Godo M" panose="02000503000000020004" pitchFamily="2" charset="-127"/>
              </a:rPr>
              <a:t>란 무엇인지 이해하기</a:t>
            </a:r>
          </a:p>
        </p:txBody>
      </p:sp>
      <p:sp>
        <p:nvSpPr>
          <p:cNvPr id="502" name="Google Shape;502;p62"/>
          <p:cNvSpPr txBox="1">
            <a:spLocks noGrp="1"/>
          </p:cNvSpPr>
          <p:nvPr>
            <p:ph type="subTitle" idx="1"/>
          </p:nvPr>
        </p:nvSpPr>
        <p:spPr>
          <a:xfrm>
            <a:off x="4864750" y="1942066"/>
            <a:ext cx="2648201" cy="357000"/>
          </a:xfrm>
          <a:prstGeom prst="rect">
            <a:avLst/>
          </a:prstGeom>
        </p:spPr>
        <p:txBody>
          <a:bodyPr spcFirstLastPara="1" wrap="square" lIns="91425" tIns="91425" rIns="91425" bIns="91425" anchor="ctr" anchorCtr="0">
            <a:noAutofit/>
          </a:bodyPr>
          <a:lstStyle/>
          <a:p>
            <a:r>
              <a:rPr lang="en-US" altLang="ko-KR" sz="1600" dirty="0">
                <a:latin typeface="Godo M" panose="02000503000000020004" pitchFamily="2" charset="-127"/>
                <a:ea typeface="Godo M" panose="02000503000000020004" pitchFamily="2" charset="-127"/>
              </a:rPr>
              <a:t>AWS</a:t>
            </a:r>
            <a:r>
              <a:rPr lang="ko-KR" altLang="en-US" sz="1600" dirty="0" err="1">
                <a:latin typeface="Godo M" panose="02000503000000020004" pitchFamily="2" charset="-127"/>
                <a:ea typeface="Godo M" panose="02000503000000020004" pitchFamily="2" charset="-127"/>
              </a:rPr>
              <a:t>와의</a:t>
            </a:r>
            <a:r>
              <a:rPr lang="ko-KR" altLang="en-US" sz="1600" dirty="0">
                <a:latin typeface="Godo M" panose="02000503000000020004" pitchFamily="2" charset="-127"/>
                <a:ea typeface="Godo M" panose="02000503000000020004" pitchFamily="2" charset="-127"/>
              </a:rPr>
              <a:t> 비교로 구조 파악</a:t>
            </a:r>
          </a:p>
        </p:txBody>
      </p:sp>
      <p:sp>
        <p:nvSpPr>
          <p:cNvPr id="505" name="Google Shape;505;p62"/>
          <p:cNvSpPr txBox="1">
            <a:spLocks noGrp="1"/>
          </p:cNvSpPr>
          <p:nvPr>
            <p:ph type="subTitle" idx="5"/>
          </p:nvPr>
        </p:nvSpPr>
        <p:spPr>
          <a:xfrm>
            <a:off x="4831384" y="3723951"/>
            <a:ext cx="2825331" cy="357000"/>
          </a:xfrm>
          <a:prstGeom prst="rect">
            <a:avLst/>
          </a:prstGeom>
        </p:spPr>
        <p:txBody>
          <a:bodyPr spcFirstLastPara="1" wrap="square" lIns="91425" tIns="91425" rIns="91425" bIns="91425" anchor="ctr" anchorCtr="0">
            <a:noAutofit/>
          </a:bodyPr>
          <a:lstStyle/>
          <a:p>
            <a:pPr marL="0" lvl="0" indent="0"/>
            <a:r>
              <a:rPr lang="en-US" altLang="ko-KR" sz="1600" dirty="0">
                <a:latin typeface="Godo M" panose="02000503000000020004" pitchFamily="2" charset="-127"/>
                <a:ea typeface="Godo M" panose="02000503000000020004" pitchFamily="2" charset="-127"/>
              </a:rPr>
              <a:t>Nginx + Root Block Volume</a:t>
            </a:r>
            <a:endParaRPr sz="1600" dirty="0"/>
          </a:p>
        </p:txBody>
      </p:sp>
      <p:sp>
        <p:nvSpPr>
          <p:cNvPr id="507" name="Google Shape;507;p62"/>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r>
              <a:rPr lang="en-US" altLang="ko-KR" sz="1600" dirty="0">
                <a:latin typeface="Godo M" panose="02000503000000020004" pitchFamily="2" charset="-127"/>
                <a:ea typeface="Godo M" panose="02000503000000020004" pitchFamily="2" charset="-127"/>
              </a:rPr>
              <a:t>VM </a:t>
            </a:r>
            <a:r>
              <a:rPr lang="ko-KR" altLang="en-US" sz="1600" dirty="0">
                <a:latin typeface="Godo M" panose="02000503000000020004" pitchFamily="2" charset="-127"/>
                <a:ea typeface="Godo M" panose="02000503000000020004" pitchFamily="2" charset="-127"/>
              </a:rPr>
              <a:t>인스턴스 생성</a:t>
            </a:r>
            <a:endParaRPr sz="1600" dirty="0"/>
          </a:p>
        </p:txBody>
      </p:sp>
      <p:sp>
        <p:nvSpPr>
          <p:cNvPr id="509" name="Google Shape;509;p62"/>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10" name="Google Shape;510;p62"/>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1" name="Google Shape;511;p62"/>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12" name="Google Shape;512;p62"/>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55" name="Google Shape;955;p92"/>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6" name="Google Shape;956;p92"/>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7" name="Google Shape;957;p92"/>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8" name="Google Shape;958;p92"/>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9" name="Google Shape;959;p92"/>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60" name="Google Shape;960;p92"/>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61" name="Google Shape;961;p92"/>
          <p:cNvGrpSpPr/>
          <p:nvPr/>
        </p:nvGrpSpPr>
        <p:grpSpPr>
          <a:xfrm>
            <a:off x="1061626" y="2700425"/>
            <a:ext cx="7013349" cy="667500"/>
            <a:chOff x="1061626" y="2700425"/>
            <a:chExt cx="7013349" cy="667500"/>
          </a:xfrm>
        </p:grpSpPr>
        <p:cxnSp>
          <p:nvCxnSpPr>
            <p:cNvPr id="962" name="Google Shape;962;p92"/>
            <p:cNvCxnSpPr>
              <a:stCxn id="963" idx="3"/>
              <a:endCxn id="964"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65" name="Google Shape;965;p92"/>
            <p:cNvCxnSpPr>
              <a:stCxn id="964" idx="3"/>
              <a:endCxn id="966"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7" name="Google Shape;967;p92"/>
            <p:cNvCxnSpPr>
              <a:stCxn id="966" idx="3"/>
              <a:endCxn id="968"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63" name="Google Shape;963;p92"/>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64" name="Google Shape;964;p92"/>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6" name="Google Shape;966;p92"/>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8" name="Google Shape;968;p92"/>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9" name="Google Shape;969;p92"/>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70" name="Google Shape;970;p92"/>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6" name="Google Shape;976;p93"/>
          <p:cNvCxnSpPr>
            <a:stCxn id="977" idx="3"/>
            <a:endCxn id="978"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9" name="Google Shape;979;p93"/>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80" name="Google Shape;980;p93"/>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81" name="Google Shape;981;p93"/>
          <p:cNvGrpSpPr/>
          <p:nvPr/>
        </p:nvGrpSpPr>
        <p:grpSpPr>
          <a:xfrm>
            <a:off x="4434862" y="2801607"/>
            <a:ext cx="248561" cy="271745"/>
            <a:chOff x="1687350" y="3618725"/>
            <a:chExt cx="270175" cy="295375"/>
          </a:xfrm>
        </p:grpSpPr>
        <p:sp>
          <p:nvSpPr>
            <p:cNvPr id="982" name="Google Shape;98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5" name="Google Shape;985;p93"/>
          <p:cNvCxnSpPr>
            <a:stCxn id="978" idx="0"/>
            <a:endCxn id="980"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6" name="Google Shape;986;p93"/>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7" name="Google Shape;987;p93"/>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8" name="Google Shape;988;p93"/>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9" name="Google Shape;989;p93"/>
          <p:cNvCxnSpPr>
            <a:stCxn id="977" idx="2"/>
            <a:endCxn id="987"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0" name="Google Shape;990;p93"/>
          <p:cNvCxnSpPr>
            <a:endCxn id="977"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91" name="Google Shape;991;p93"/>
          <p:cNvCxnSpPr>
            <a:stCxn id="992" idx="2"/>
            <a:endCxn id="993"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4" name="Google Shape;994;p93"/>
          <p:cNvCxnSpPr>
            <a:stCxn id="978" idx="3"/>
            <a:endCxn id="992"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95" name="Google Shape;995;p93"/>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3"/>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6" name="Google Shape;996;p93"/>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7" name="Google Shape;997;p93"/>
          <p:cNvCxnSpPr>
            <a:stCxn id="992" idx="3"/>
            <a:endCxn id="998"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9" name="Google Shape;999;p93"/>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000" name="Google Shape;1000;p93"/>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1001" name="Google Shape;1001;p93"/>
          <p:cNvCxnSpPr>
            <a:stCxn id="998" idx="0"/>
            <a:endCxn id="1000"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1002" name="Google Shape;1002;p93"/>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1003" name="Google Shape;1003;p93"/>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1004" name="Google Shape;1004;p93"/>
          <p:cNvGrpSpPr/>
          <p:nvPr/>
        </p:nvGrpSpPr>
        <p:grpSpPr>
          <a:xfrm>
            <a:off x="1399481" y="2808126"/>
            <a:ext cx="278935" cy="258707"/>
            <a:chOff x="1399485" y="2808126"/>
            <a:chExt cx="278935" cy="258707"/>
          </a:xfrm>
        </p:grpSpPr>
        <p:sp>
          <p:nvSpPr>
            <p:cNvPr id="1005" name="Google Shape;1005;p93"/>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3"/>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3"/>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3"/>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3"/>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0" name="Google Shape;1010;p93"/>
          <p:cNvCxnSpPr>
            <a:stCxn id="1011" idx="0"/>
            <a:endCxn id="1003"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12" name="Google Shape;1012;p93"/>
          <p:cNvGrpSpPr/>
          <p:nvPr/>
        </p:nvGrpSpPr>
        <p:grpSpPr>
          <a:xfrm>
            <a:off x="7456127" y="2799708"/>
            <a:ext cx="278955" cy="275558"/>
            <a:chOff x="-59869425" y="4102225"/>
            <a:chExt cx="319025" cy="315175"/>
          </a:xfrm>
        </p:grpSpPr>
        <p:sp>
          <p:nvSpPr>
            <p:cNvPr id="1013" name="Google Shape;1013;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02"/>
                                        </p:tgtEl>
                                        <p:attrNameLst>
                                          <p:attrName>style.visibility</p:attrName>
                                        </p:attrNameLst>
                                      </p:cBhvr>
                                      <p:to>
                                        <p:strVal val="visible"/>
                                      </p:to>
                                    </p:set>
                                    <p:anim calcmode="lin" valueType="num">
                                      <p:cBhvr additive="base">
                                        <p:cTn id="12" dur="1000"/>
                                        <p:tgtEl>
                                          <p:spTgt spid="1002"/>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003"/>
                                        </p:tgtEl>
                                        <p:attrNameLst>
                                          <p:attrName>style.visibility</p:attrName>
                                        </p:attrNameLst>
                                      </p:cBhvr>
                                      <p:to>
                                        <p:strVal val="visible"/>
                                      </p:to>
                                    </p:set>
                                    <p:anim calcmode="lin" valueType="num">
                                      <p:cBhvr additive="base">
                                        <p:cTn id="15" dur="1000"/>
                                        <p:tgtEl>
                                          <p:spTgt spid="100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004"/>
                                        </p:tgtEl>
                                        <p:attrNameLst>
                                          <p:attrName>style.visibility</p:attrName>
                                        </p:attrNameLst>
                                      </p:cBhvr>
                                      <p:to>
                                        <p:strVal val="visible"/>
                                      </p:to>
                                    </p:set>
                                    <p:anim calcmode="lin" valueType="num">
                                      <p:cBhvr additive="base">
                                        <p:cTn id="18" dur="1000"/>
                                        <p:tgtEl>
                                          <p:spTgt spid="1004"/>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10"/>
                                        </p:tgtEl>
                                        <p:attrNameLst>
                                          <p:attrName>style.visibility</p:attrName>
                                        </p:attrNameLst>
                                      </p:cBhvr>
                                      <p:to>
                                        <p:strVal val="visible"/>
                                      </p:to>
                                    </p:set>
                                    <p:anim calcmode="lin" valueType="num">
                                      <p:cBhvr additive="base">
                                        <p:cTn id="21" dur="1000"/>
                                        <p:tgtEl>
                                          <p:spTgt spid="1010"/>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6"/>
                                        </p:tgtEl>
                                        <p:attrNameLst>
                                          <p:attrName>style.visibility</p:attrName>
                                        </p:attrNameLst>
                                      </p:cBhvr>
                                      <p:to>
                                        <p:strVal val="visible"/>
                                      </p:to>
                                    </p:set>
                                    <p:anim calcmode="lin" valueType="num">
                                      <p:cBhvr additive="base">
                                        <p:cTn id="26" dur="1000"/>
                                        <p:tgtEl>
                                          <p:spTgt spid="98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7"/>
                                        </p:tgtEl>
                                        <p:attrNameLst>
                                          <p:attrName>style.visibility</p:attrName>
                                        </p:attrNameLst>
                                      </p:cBhvr>
                                      <p:to>
                                        <p:strVal val="visible"/>
                                      </p:to>
                                    </p:set>
                                    <p:anim calcmode="lin" valueType="num">
                                      <p:cBhvr additive="base">
                                        <p:cTn id="29" dur="1000"/>
                                        <p:tgtEl>
                                          <p:spTgt spid="98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8"/>
                                        </p:tgtEl>
                                        <p:attrNameLst>
                                          <p:attrName>style.visibility</p:attrName>
                                        </p:attrNameLst>
                                      </p:cBhvr>
                                      <p:to>
                                        <p:strVal val="visible"/>
                                      </p:to>
                                    </p:set>
                                    <p:anim calcmode="lin" valueType="num">
                                      <p:cBhvr additive="base">
                                        <p:cTn id="32" dur="1000"/>
                                        <p:tgtEl>
                                          <p:spTgt spid="98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9"/>
                                        </p:tgtEl>
                                        <p:attrNameLst>
                                          <p:attrName>style.visibility</p:attrName>
                                        </p:attrNameLst>
                                      </p:cBhvr>
                                      <p:to>
                                        <p:strVal val="visible"/>
                                      </p:to>
                                    </p:set>
                                    <p:anim calcmode="lin" valueType="num">
                                      <p:cBhvr additive="base">
                                        <p:cTn id="35" dur="1000"/>
                                        <p:tgtEl>
                                          <p:spTgt spid="989"/>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90"/>
                                        </p:tgtEl>
                                        <p:attrNameLst>
                                          <p:attrName>style.visibility</p:attrName>
                                        </p:attrNameLst>
                                      </p:cBhvr>
                                      <p:to>
                                        <p:strVal val="visible"/>
                                      </p:to>
                                    </p:set>
                                    <p:anim calcmode="lin" valueType="num">
                                      <p:cBhvr additive="base">
                                        <p:cTn id="38"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6"/>
                                        </p:tgtEl>
                                        <p:attrNameLst>
                                          <p:attrName>style.visibility</p:attrName>
                                        </p:attrNameLst>
                                      </p:cBhvr>
                                      <p:to>
                                        <p:strVal val="visible"/>
                                      </p:to>
                                    </p:set>
                                    <p:anim calcmode="lin" valueType="num">
                                      <p:cBhvr additive="base">
                                        <p:cTn id="43" dur="1000"/>
                                        <p:tgtEl>
                                          <p:spTgt spid="97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9"/>
                                        </p:tgtEl>
                                        <p:attrNameLst>
                                          <p:attrName>style.visibility</p:attrName>
                                        </p:attrNameLst>
                                      </p:cBhvr>
                                      <p:to>
                                        <p:strVal val="visible"/>
                                      </p:to>
                                    </p:set>
                                    <p:anim calcmode="lin" valueType="num">
                                      <p:cBhvr additive="base">
                                        <p:cTn id="46" dur="1000"/>
                                        <p:tgtEl>
                                          <p:spTgt spid="979"/>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80"/>
                                        </p:tgtEl>
                                        <p:attrNameLst>
                                          <p:attrName>style.visibility</p:attrName>
                                        </p:attrNameLst>
                                      </p:cBhvr>
                                      <p:to>
                                        <p:strVal val="visible"/>
                                      </p:to>
                                    </p:set>
                                    <p:anim calcmode="lin" valueType="num">
                                      <p:cBhvr additive="base">
                                        <p:cTn id="49" dur="1000"/>
                                        <p:tgtEl>
                                          <p:spTgt spid="980"/>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81"/>
                                        </p:tgtEl>
                                        <p:attrNameLst>
                                          <p:attrName>style.visibility</p:attrName>
                                        </p:attrNameLst>
                                      </p:cBhvr>
                                      <p:to>
                                        <p:strVal val="visible"/>
                                      </p:to>
                                    </p:set>
                                    <p:anim calcmode="lin" valueType="num">
                                      <p:cBhvr additive="base">
                                        <p:cTn id="52" dur="1000"/>
                                        <p:tgtEl>
                                          <p:spTgt spid="981"/>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85"/>
                                        </p:tgtEl>
                                        <p:attrNameLst>
                                          <p:attrName>style.visibility</p:attrName>
                                        </p:attrNameLst>
                                      </p:cBhvr>
                                      <p:to>
                                        <p:strVal val="visible"/>
                                      </p:to>
                                    </p:set>
                                    <p:anim calcmode="lin" valueType="num">
                                      <p:cBhvr additive="base">
                                        <p:cTn id="5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91"/>
                                        </p:tgtEl>
                                        <p:attrNameLst>
                                          <p:attrName>style.visibility</p:attrName>
                                        </p:attrNameLst>
                                      </p:cBhvr>
                                      <p:to>
                                        <p:strVal val="visible"/>
                                      </p:to>
                                    </p:set>
                                    <p:anim calcmode="lin" valueType="num">
                                      <p:cBhvr additive="base">
                                        <p:cTn id="60" dur="1000"/>
                                        <p:tgtEl>
                                          <p:spTgt spid="991"/>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94"/>
                                        </p:tgtEl>
                                        <p:attrNameLst>
                                          <p:attrName>style.visibility</p:attrName>
                                        </p:attrNameLst>
                                      </p:cBhvr>
                                      <p:to>
                                        <p:strVal val="visible"/>
                                      </p:to>
                                    </p:set>
                                    <p:anim calcmode="lin" valueType="num">
                                      <p:cBhvr additive="base">
                                        <p:cTn id="63" dur="1000"/>
                                        <p:tgtEl>
                                          <p:spTgt spid="994"/>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95"/>
                                        </p:tgtEl>
                                        <p:attrNameLst>
                                          <p:attrName>style.visibility</p:attrName>
                                        </p:attrNameLst>
                                      </p:cBhvr>
                                      <p:to>
                                        <p:strVal val="visible"/>
                                      </p:to>
                                    </p:set>
                                    <p:anim calcmode="lin" valueType="num">
                                      <p:cBhvr additive="base">
                                        <p:cTn id="66" dur="1000"/>
                                        <p:tgtEl>
                                          <p:spTgt spid="995"/>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93"/>
                                        </p:tgtEl>
                                        <p:attrNameLst>
                                          <p:attrName>style.visibility</p:attrName>
                                        </p:attrNameLst>
                                      </p:cBhvr>
                                      <p:to>
                                        <p:strVal val="visible"/>
                                      </p:to>
                                    </p:set>
                                    <p:anim calcmode="lin" valueType="num">
                                      <p:cBhvr additive="base">
                                        <p:cTn id="69" dur="1000"/>
                                        <p:tgtEl>
                                          <p:spTgt spid="993"/>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6"/>
                                        </p:tgtEl>
                                        <p:attrNameLst>
                                          <p:attrName>style.visibility</p:attrName>
                                        </p:attrNameLst>
                                      </p:cBhvr>
                                      <p:to>
                                        <p:strVal val="visible"/>
                                      </p:to>
                                    </p:set>
                                    <p:anim calcmode="lin" valueType="num">
                                      <p:cBhvr additive="base">
                                        <p:cTn id="72" dur="1000"/>
                                        <p:tgtEl>
                                          <p:spTgt spid="996"/>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7"/>
                                        </p:tgtEl>
                                        <p:attrNameLst>
                                          <p:attrName>style.visibility</p:attrName>
                                        </p:attrNameLst>
                                      </p:cBhvr>
                                      <p:to>
                                        <p:strVal val="visible"/>
                                      </p:to>
                                    </p:set>
                                    <p:anim calcmode="lin" valueType="num">
                                      <p:cBhvr additive="base">
                                        <p:cTn id="77" dur="1000"/>
                                        <p:tgtEl>
                                          <p:spTgt spid="997"/>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9"/>
                                        </p:tgtEl>
                                        <p:attrNameLst>
                                          <p:attrName>style.visibility</p:attrName>
                                        </p:attrNameLst>
                                      </p:cBhvr>
                                      <p:to>
                                        <p:strVal val="visible"/>
                                      </p:to>
                                    </p:set>
                                    <p:anim calcmode="lin" valueType="num">
                                      <p:cBhvr additive="base">
                                        <p:cTn id="80" dur="1000"/>
                                        <p:tgtEl>
                                          <p:spTgt spid="999"/>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1000"/>
                                        </p:tgtEl>
                                        <p:attrNameLst>
                                          <p:attrName>style.visibility</p:attrName>
                                        </p:attrNameLst>
                                      </p:cBhvr>
                                      <p:to>
                                        <p:strVal val="visible"/>
                                      </p:to>
                                    </p:set>
                                    <p:animEffect transition="in" filter="fade">
                                      <p:cBhvr>
                                        <p:cTn id="83" dur="1000"/>
                                        <p:tgtEl>
                                          <p:spTgt spid="1000"/>
                                        </p:tgtEl>
                                      </p:cBhvr>
                                    </p:animEffect>
                                  </p:childTnLst>
                                </p:cTn>
                              </p:par>
                              <p:par>
                                <p:cTn id="84" presetID="2" presetClass="entr" presetSubtype="2" fill="hold" nodeType="withEffect">
                                  <p:stCondLst>
                                    <p:cond delay="0"/>
                                  </p:stCondLst>
                                  <p:childTnLst>
                                    <p:set>
                                      <p:cBhvr>
                                        <p:cTn id="85" dur="1" fill="hold">
                                          <p:stCondLst>
                                            <p:cond delay="0"/>
                                          </p:stCondLst>
                                        </p:cTn>
                                        <p:tgtEl>
                                          <p:spTgt spid="1001"/>
                                        </p:tgtEl>
                                        <p:attrNameLst>
                                          <p:attrName>style.visibility</p:attrName>
                                        </p:attrNameLst>
                                      </p:cBhvr>
                                      <p:to>
                                        <p:strVal val="visible"/>
                                      </p:to>
                                    </p:set>
                                    <p:anim calcmode="lin" valueType="num">
                                      <p:cBhvr additive="base">
                                        <p:cTn id="86" dur="1000"/>
                                        <p:tgtEl>
                                          <p:spTgt spid="1001"/>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12"/>
                                        </p:tgtEl>
                                        <p:attrNameLst>
                                          <p:attrName>style.visibility</p:attrName>
                                        </p:attrNameLst>
                                      </p:cBhvr>
                                      <p:to>
                                        <p:strVal val="visible"/>
                                      </p:to>
                                    </p:set>
                                    <p:anim calcmode="lin" valueType="num">
                                      <p:cBhvr additive="base">
                                        <p:cTn id="89" dur="1000"/>
                                        <p:tgtEl>
                                          <p:spTgt spid="10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22" name="Google Shape;1022;p94"/>
          <p:cNvGraphicFramePr/>
          <p:nvPr/>
        </p:nvGraphicFramePr>
        <p:xfrm>
          <a:off x="1817563" y="1529275"/>
          <a:ext cx="3000000" cy="3000000"/>
        </p:xfrm>
        <a:graphic>
          <a:graphicData uri="http://schemas.openxmlformats.org/drawingml/2006/table">
            <a:tbl>
              <a:tblPr>
                <a:noFill/>
                <a:tableStyleId>{D29DD9EF-053B-4A2F-B130-41DA44EA6B6B}</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23" name="Google Shape;1023;p94"/>
          <p:cNvGrpSpPr/>
          <p:nvPr/>
        </p:nvGrpSpPr>
        <p:grpSpPr>
          <a:xfrm>
            <a:off x="3646605" y="2176699"/>
            <a:ext cx="382473" cy="382473"/>
            <a:chOff x="1492675" y="4992125"/>
            <a:chExt cx="481825" cy="481825"/>
          </a:xfrm>
        </p:grpSpPr>
        <p:sp>
          <p:nvSpPr>
            <p:cNvPr id="1024" name="Google Shape;1024;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4"/>
          <p:cNvGrpSpPr/>
          <p:nvPr/>
        </p:nvGrpSpPr>
        <p:grpSpPr>
          <a:xfrm>
            <a:off x="3646607" y="2740824"/>
            <a:ext cx="382473" cy="382473"/>
            <a:chOff x="2085525" y="4992125"/>
            <a:chExt cx="481825" cy="481825"/>
          </a:xfrm>
        </p:grpSpPr>
        <p:sp>
          <p:nvSpPr>
            <p:cNvPr id="1027" name="Google Shape;1027;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4"/>
          <p:cNvGrpSpPr/>
          <p:nvPr/>
        </p:nvGrpSpPr>
        <p:grpSpPr>
          <a:xfrm>
            <a:off x="3646605" y="3315587"/>
            <a:ext cx="382473" cy="382473"/>
            <a:chOff x="1492675" y="4992125"/>
            <a:chExt cx="481825" cy="481825"/>
          </a:xfrm>
        </p:grpSpPr>
        <p:sp>
          <p:nvSpPr>
            <p:cNvPr id="1030" name="Google Shape;1030;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4"/>
          <p:cNvGrpSpPr/>
          <p:nvPr/>
        </p:nvGrpSpPr>
        <p:grpSpPr>
          <a:xfrm>
            <a:off x="3646607" y="3897837"/>
            <a:ext cx="382473" cy="382473"/>
            <a:chOff x="2085525" y="4992125"/>
            <a:chExt cx="481825" cy="481825"/>
          </a:xfrm>
        </p:grpSpPr>
        <p:sp>
          <p:nvSpPr>
            <p:cNvPr id="1033" name="Google Shape;1033;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4"/>
          <p:cNvGrpSpPr/>
          <p:nvPr/>
        </p:nvGrpSpPr>
        <p:grpSpPr>
          <a:xfrm>
            <a:off x="6068180" y="2176699"/>
            <a:ext cx="382473" cy="382473"/>
            <a:chOff x="1492675" y="4992125"/>
            <a:chExt cx="481825" cy="481825"/>
          </a:xfrm>
        </p:grpSpPr>
        <p:sp>
          <p:nvSpPr>
            <p:cNvPr id="1036" name="Google Shape;1036;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4"/>
          <p:cNvGrpSpPr/>
          <p:nvPr/>
        </p:nvGrpSpPr>
        <p:grpSpPr>
          <a:xfrm>
            <a:off x="6068182" y="2740824"/>
            <a:ext cx="382473" cy="382473"/>
            <a:chOff x="2085525" y="4992125"/>
            <a:chExt cx="481825" cy="481825"/>
          </a:xfrm>
        </p:grpSpPr>
        <p:sp>
          <p:nvSpPr>
            <p:cNvPr id="1039" name="Google Shape;1039;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4"/>
          <p:cNvGrpSpPr/>
          <p:nvPr/>
        </p:nvGrpSpPr>
        <p:grpSpPr>
          <a:xfrm>
            <a:off x="6068180" y="3315587"/>
            <a:ext cx="382473" cy="382473"/>
            <a:chOff x="1492675" y="4992125"/>
            <a:chExt cx="481825" cy="481825"/>
          </a:xfrm>
        </p:grpSpPr>
        <p:sp>
          <p:nvSpPr>
            <p:cNvPr id="1042" name="Google Shape;1042;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4"/>
          <p:cNvGrpSpPr/>
          <p:nvPr/>
        </p:nvGrpSpPr>
        <p:grpSpPr>
          <a:xfrm>
            <a:off x="6068182" y="3897837"/>
            <a:ext cx="382473" cy="382473"/>
            <a:chOff x="2085525" y="4992125"/>
            <a:chExt cx="481825" cy="481825"/>
          </a:xfrm>
        </p:grpSpPr>
        <p:sp>
          <p:nvSpPr>
            <p:cNvPr id="1045" name="Google Shape;1045;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4"/>
          <p:cNvGrpSpPr/>
          <p:nvPr/>
        </p:nvGrpSpPr>
        <p:grpSpPr>
          <a:xfrm>
            <a:off x="4873520" y="2176687"/>
            <a:ext cx="382473" cy="382473"/>
            <a:chOff x="2085525" y="4992125"/>
            <a:chExt cx="481825" cy="481825"/>
          </a:xfrm>
        </p:grpSpPr>
        <p:sp>
          <p:nvSpPr>
            <p:cNvPr id="1048" name="Google Shape;1048;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4"/>
          <p:cNvGrpSpPr/>
          <p:nvPr/>
        </p:nvGrpSpPr>
        <p:grpSpPr>
          <a:xfrm>
            <a:off x="4873518" y="2740812"/>
            <a:ext cx="382473" cy="382473"/>
            <a:chOff x="1492675" y="4992125"/>
            <a:chExt cx="481825" cy="481825"/>
          </a:xfrm>
        </p:grpSpPr>
        <p:sp>
          <p:nvSpPr>
            <p:cNvPr id="1051" name="Google Shape;1051;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3" name="Google Shape;1053;p94"/>
          <p:cNvGrpSpPr/>
          <p:nvPr/>
        </p:nvGrpSpPr>
        <p:grpSpPr>
          <a:xfrm>
            <a:off x="4873520" y="3315599"/>
            <a:ext cx="382473" cy="382473"/>
            <a:chOff x="2085525" y="4992125"/>
            <a:chExt cx="481825" cy="481825"/>
          </a:xfrm>
        </p:grpSpPr>
        <p:sp>
          <p:nvSpPr>
            <p:cNvPr id="1054" name="Google Shape;1054;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5" name="Google Shape;1055;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6" name="Google Shape;1056;p94"/>
          <p:cNvGrpSpPr/>
          <p:nvPr/>
        </p:nvGrpSpPr>
        <p:grpSpPr>
          <a:xfrm>
            <a:off x="4873518" y="3897824"/>
            <a:ext cx="382473" cy="382473"/>
            <a:chOff x="1492675" y="4992125"/>
            <a:chExt cx="481825" cy="481825"/>
          </a:xfrm>
        </p:grpSpPr>
        <p:sp>
          <p:nvSpPr>
            <p:cNvPr id="1057" name="Google Shape;1057;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8" name="Google Shape;1058;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64" name="Google Shape;1064;p95"/>
          <p:cNvGraphicFramePr/>
          <p:nvPr/>
        </p:nvGraphicFramePr>
        <p:xfrm>
          <a:off x="720000" y="1236563"/>
          <a:ext cx="3000000" cy="3000000"/>
        </p:xfrm>
        <a:graphic>
          <a:graphicData uri="http://schemas.openxmlformats.org/drawingml/2006/table">
            <a:tbl>
              <a:tblPr>
                <a:noFill/>
                <a:tableStyleId>{D29DD9EF-053B-4A2F-B130-41DA44EA6B6B}</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 calcmode="lin" valueType="num">
                                      <p:cBhvr additive="base">
                                        <p:cTn id="7" dur="1000"/>
                                        <p:tgtEl>
                                          <p:spTgt spid="10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64"/>
                                        </p:tgtEl>
                                        <p:attrNameLst>
                                          <p:attrName>style.visibility</p:attrName>
                                        </p:attrNameLst>
                                      </p:cBhvr>
                                      <p:to>
                                        <p:strVal val="visible"/>
                                      </p:to>
                                    </p:set>
                                    <p:anim calcmode="lin" valueType="num">
                                      <p:cBhvr additive="base">
                                        <p:cTn id="12" dur="1000"/>
                                        <p:tgtEl>
                                          <p:spTgt spid="1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96"/>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70" name="Google Shape;1070;p96"/>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71" name="Google Shape;1071;p96"/>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72" name="Google Shape;1072;p96"/>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73" name="Google Shape;1073;p96"/>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74" name="Google Shape;1074;p96"/>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75" name="Google Shape;1075;p96"/>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6" name="Google Shape;1076;p96"/>
          <p:cNvGrpSpPr/>
          <p:nvPr/>
        </p:nvGrpSpPr>
        <p:grpSpPr>
          <a:xfrm>
            <a:off x="1328025" y="1746575"/>
            <a:ext cx="6453300" cy="1423200"/>
            <a:chOff x="1328025" y="1746575"/>
            <a:chExt cx="6453300" cy="1423200"/>
          </a:xfrm>
        </p:grpSpPr>
        <p:sp>
          <p:nvSpPr>
            <p:cNvPr id="1077" name="Google Shape;1077;p96"/>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96"/>
            <p:cNvGrpSpPr/>
            <p:nvPr/>
          </p:nvGrpSpPr>
          <p:grpSpPr>
            <a:xfrm>
              <a:off x="1443150" y="2034325"/>
              <a:ext cx="6257725" cy="847800"/>
              <a:chOff x="1443150" y="2034325"/>
              <a:chExt cx="6257725" cy="847800"/>
            </a:xfrm>
          </p:grpSpPr>
          <p:sp>
            <p:nvSpPr>
              <p:cNvPr id="1079" name="Google Shape;1079;p96"/>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80" name="Google Shape;1080;p96"/>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81" name="Google Shape;1081;p96"/>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82" name="Google Shape;1082;p96"/>
              <p:cNvCxnSpPr>
                <a:stCxn id="1079" idx="3"/>
                <a:endCxn id="1080"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83" name="Google Shape;1083;p96"/>
              <p:cNvCxnSpPr>
                <a:stCxn id="1080" idx="3"/>
                <a:endCxn id="1081"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9" name="Google Shape;1089;p97"/>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90" name="Google Shape;1090;p97"/>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91" name="Google Shape;1091;p97"/>
          <p:cNvGrpSpPr/>
          <p:nvPr/>
        </p:nvGrpSpPr>
        <p:grpSpPr>
          <a:xfrm>
            <a:off x="4807297" y="1870806"/>
            <a:ext cx="1568620" cy="1568620"/>
            <a:chOff x="3679900" y="2439325"/>
            <a:chExt cx="1826100" cy="1826100"/>
          </a:xfrm>
        </p:grpSpPr>
        <p:sp>
          <p:nvSpPr>
            <p:cNvPr id="1092" name="Google Shape;1092;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7"/>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7"/>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95" name="Google Shape;1095;p97"/>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6" name="Google Shape;1096;p97"/>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7" name="Google Shape;1097;p97"/>
          <p:cNvGrpSpPr/>
          <p:nvPr/>
        </p:nvGrpSpPr>
        <p:grpSpPr>
          <a:xfrm>
            <a:off x="862555" y="1870793"/>
            <a:ext cx="1568620" cy="1568620"/>
            <a:chOff x="3679900" y="2439325"/>
            <a:chExt cx="1826100" cy="1826100"/>
          </a:xfrm>
        </p:grpSpPr>
        <p:sp>
          <p:nvSpPr>
            <p:cNvPr id="1098" name="Google Shape;1098;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7"/>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97"/>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 calcmode="lin" valueType="num">
                                      <p:cBhvr additive="base">
                                        <p:cTn id="7" dur="1000"/>
                                        <p:tgtEl>
                                          <p:spTgt spid="108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7"/>
                                        </p:tgtEl>
                                        <p:attrNameLst>
                                          <p:attrName>style.visibility</p:attrName>
                                        </p:attrNameLst>
                                      </p:cBhvr>
                                      <p:to>
                                        <p:strVal val="visible"/>
                                      </p:to>
                                    </p:set>
                                    <p:anim calcmode="lin" valueType="num">
                                      <p:cBhvr additive="base">
                                        <p:cTn id="10" dur="1000"/>
                                        <p:tgtEl>
                                          <p:spTgt spid="109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100"/>
                                        </p:tgtEl>
                                        <p:attrNameLst>
                                          <p:attrName>style.visibility</p:attrName>
                                        </p:attrNameLst>
                                      </p:cBhvr>
                                      <p:to>
                                        <p:strVal val="visible"/>
                                      </p:to>
                                    </p:set>
                                    <p:anim calcmode="lin" valueType="num">
                                      <p:cBhvr additive="base">
                                        <p:cTn id="13" dur="1000"/>
                                        <p:tgtEl>
                                          <p:spTgt spid="1100"/>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95"/>
                                        </p:tgtEl>
                                        <p:attrNameLst>
                                          <p:attrName>style.visibility</p:attrName>
                                        </p:attrNameLst>
                                      </p:cBhvr>
                                      <p:to>
                                        <p:strVal val="visible"/>
                                      </p:to>
                                    </p:set>
                                    <p:animEffect transition="in" filter="fade">
                                      <p:cBhvr>
                                        <p:cTn id="18" dur="1000"/>
                                        <p:tgtEl>
                                          <p:spTgt spid="1095"/>
                                        </p:tgtEl>
                                      </p:cBhvr>
                                    </p:animEffect>
                                  </p:childTnLst>
                                </p:cTn>
                              </p:par>
                              <p:par>
                                <p:cTn id="19" presetID="2" presetClass="entr" presetSubtype="2" fill="hold" nodeType="withEffect">
                                  <p:stCondLst>
                                    <p:cond delay="0"/>
                                  </p:stCondLst>
                                  <p:childTnLst>
                                    <p:set>
                                      <p:cBhvr>
                                        <p:cTn id="20" dur="1" fill="hold">
                                          <p:stCondLst>
                                            <p:cond delay="0"/>
                                          </p:stCondLst>
                                        </p:cTn>
                                        <p:tgtEl>
                                          <p:spTgt spid="1096"/>
                                        </p:tgtEl>
                                        <p:attrNameLst>
                                          <p:attrName>style.visibility</p:attrName>
                                        </p:attrNameLst>
                                      </p:cBhvr>
                                      <p:to>
                                        <p:strVal val="visible"/>
                                      </p:to>
                                    </p:set>
                                    <p:anim calcmode="lin" valueType="num">
                                      <p:cBhvr additive="base">
                                        <p:cTn id="21" dur="1000"/>
                                        <p:tgtEl>
                                          <p:spTgt spid="1096"/>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91"/>
                                        </p:tgtEl>
                                        <p:attrNameLst>
                                          <p:attrName>style.visibility</p:attrName>
                                        </p:attrNameLst>
                                      </p:cBhvr>
                                      <p:to>
                                        <p:strVal val="visible"/>
                                      </p:to>
                                    </p:set>
                                    <p:anim calcmode="lin" valueType="num">
                                      <p:cBhvr additive="base">
                                        <p:cTn id="24" dur="1000"/>
                                        <p:tgtEl>
                                          <p:spTgt spid="1091"/>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94"/>
                                        </p:tgtEl>
                                        <p:attrNameLst>
                                          <p:attrName>style.visibility</p:attrName>
                                        </p:attrNameLst>
                                      </p:cBhvr>
                                      <p:to>
                                        <p:strVal val="visible"/>
                                      </p:to>
                                    </p:set>
                                    <p:anim calcmode="lin" valueType="num">
                                      <p:cBhvr additive="base">
                                        <p:cTn id="27" dur="1000"/>
                                        <p:tgtEl>
                                          <p:spTgt spid="1094"/>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9"/>
                                        </p:tgtEl>
                                        <p:attrNameLst>
                                          <p:attrName>style.visibility</p:attrName>
                                        </p:attrNameLst>
                                      </p:cBhvr>
                                      <p:to>
                                        <p:strVal val="visible"/>
                                      </p:to>
                                    </p:set>
                                    <p:anim calcmode="lin" valueType="num">
                                      <p:cBhvr additive="base">
                                        <p:cTn id="30" dur="1000"/>
                                        <p:tgtEl>
                                          <p:spTgt spid="1089"/>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90"/>
                                        </p:tgtEl>
                                        <p:attrNameLst>
                                          <p:attrName>style.visibility</p:attrName>
                                        </p:attrNameLst>
                                      </p:cBhvr>
                                      <p:to>
                                        <p:strVal val="visible"/>
                                      </p:to>
                                    </p:set>
                                    <p:anim calcmode="lin" valueType="num">
                                      <p:cBhvr additive="base">
                                        <p:cTn id="33" dur="100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6" name="Google Shape;110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7" name="Google Shape;110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8" name="Google Shape;110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9" name="Google Shape;110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10" name="Google Shape;111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11" name="Google Shape;1111;p98"/>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12" name="Google Shape;1112;p98"/>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13" name="Google Shape;1113;p98"/>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14" name="Google Shape;1114;p98"/>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15" name="Google Shape;1115;p98"/>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6" name="Google Shape;1116;p98"/>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7" name="Google Shape;1117;p98"/>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98"/>
          <p:cNvGrpSpPr/>
          <p:nvPr/>
        </p:nvGrpSpPr>
        <p:grpSpPr>
          <a:xfrm>
            <a:off x="4365294" y="1237599"/>
            <a:ext cx="413510" cy="412500"/>
            <a:chOff x="-62884425" y="4111775"/>
            <a:chExt cx="317425" cy="316650"/>
          </a:xfrm>
        </p:grpSpPr>
        <p:sp>
          <p:nvSpPr>
            <p:cNvPr id="1119" name="Google Shape;1119;p9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8"/>
          <p:cNvGrpSpPr/>
          <p:nvPr/>
        </p:nvGrpSpPr>
        <p:grpSpPr>
          <a:xfrm>
            <a:off x="1657475" y="2970602"/>
            <a:ext cx="412500" cy="411197"/>
            <a:chOff x="-60987850" y="4100950"/>
            <a:chExt cx="316650" cy="315650"/>
          </a:xfrm>
        </p:grpSpPr>
        <p:sp>
          <p:nvSpPr>
            <p:cNvPr id="1122" name="Google Shape;1122;p9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98"/>
          <p:cNvGrpSpPr/>
          <p:nvPr/>
        </p:nvGrpSpPr>
        <p:grpSpPr>
          <a:xfrm>
            <a:off x="4364748" y="2963270"/>
            <a:ext cx="414519" cy="413705"/>
            <a:chOff x="-60254550" y="3367325"/>
            <a:chExt cx="318200" cy="317575"/>
          </a:xfrm>
        </p:grpSpPr>
        <p:sp>
          <p:nvSpPr>
            <p:cNvPr id="1128" name="Google Shape;1128;p9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8"/>
          <p:cNvGrpSpPr/>
          <p:nvPr/>
        </p:nvGrpSpPr>
        <p:grpSpPr>
          <a:xfrm>
            <a:off x="7083780" y="1260146"/>
            <a:ext cx="393085" cy="390989"/>
            <a:chOff x="3497300" y="3591950"/>
            <a:chExt cx="295375" cy="293800"/>
          </a:xfrm>
        </p:grpSpPr>
        <p:sp>
          <p:nvSpPr>
            <p:cNvPr id="1133" name="Google Shape;1133;p9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98"/>
          <p:cNvGrpSpPr/>
          <p:nvPr/>
        </p:nvGrpSpPr>
        <p:grpSpPr>
          <a:xfrm>
            <a:off x="7080111" y="2988709"/>
            <a:ext cx="400438" cy="393085"/>
            <a:chOff x="5716825" y="3235950"/>
            <a:chExt cx="300900" cy="295375"/>
          </a:xfrm>
        </p:grpSpPr>
        <p:sp>
          <p:nvSpPr>
            <p:cNvPr id="1142" name="Google Shape;1142;p9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98"/>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9"/>
                                        </p:tgtEl>
                                        <p:attrNameLst>
                                          <p:attrName>style.visibility</p:attrName>
                                        </p:attrNameLst>
                                      </p:cBhvr>
                                      <p:to>
                                        <p:strVal val="visible"/>
                                      </p:to>
                                    </p:set>
                                    <p:anim calcmode="lin" valueType="num">
                                      <p:cBhvr additive="base">
                                        <p:cTn id="7" dur="1000"/>
                                        <p:tgtEl>
                                          <p:spTgt spid="110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10"/>
                                        </p:tgtEl>
                                        <p:attrNameLst>
                                          <p:attrName>style.visibility</p:attrName>
                                        </p:attrNameLst>
                                      </p:cBhvr>
                                      <p:to>
                                        <p:strVal val="visible"/>
                                      </p:to>
                                    </p:set>
                                    <p:anim calcmode="lin" valueType="num">
                                      <p:cBhvr additive="base">
                                        <p:cTn id="10" dur="1000"/>
                                        <p:tgtEl>
                                          <p:spTgt spid="111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32"/>
                                        </p:tgtEl>
                                        <p:attrNameLst>
                                          <p:attrName>style.visibility</p:attrName>
                                        </p:attrNameLst>
                                      </p:cBhvr>
                                      <p:to>
                                        <p:strVal val="visible"/>
                                      </p:to>
                                    </p:set>
                                    <p:anim calcmode="lin" valueType="num">
                                      <p:cBhvr additive="base">
                                        <p:cTn id="13" dur="1000"/>
                                        <p:tgtEl>
                                          <p:spTgt spid="1132"/>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105"/>
                                        </p:tgtEl>
                                        <p:attrNameLst>
                                          <p:attrName>style.visibility</p:attrName>
                                        </p:attrNameLst>
                                      </p:cBhvr>
                                      <p:to>
                                        <p:strVal val="visible"/>
                                      </p:to>
                                    </p:set>
                                    <p:anim calcmode="lin" valueType="num">
                                      <p:cBhvr additive="base">
                                        <p:cTn id="18" dur="1000"/>
                                        <p:tgtEl>
                                          <p:spTgt spid="1105"/>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 calcmode="lin" valueType="num">
                                      <p:cBhvr additive="base">
                                        <p:cTn id="21" dur="1000"/>
                                        <p:tgtEl>
                                          <p:spTgt spid="1106"/>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8"/>
                                        </p:tgtEl>
                                        <p:attrNameLst>
                                          <p:attrName>style.visibility</p:attrName>
                                        </p:attrNameLst>
                                      </p:cBhvr>
                                      <p:to>
                                        <p:strVal val="visible"/>
                                      </p:to>
                                    </p:set>
                                    <p:anim calcmode="lin" valueType="num">
                                      <p:cBhvr additive="base">
                                        <p:cTn id="24" dur="1000"/>
                                        <p:tgtEl>
                                          <p:spTgt spid="1118"/>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7"/>
                                        </p:tgtEl>
                                        <p:attrNameLst>
                                          <p:attrName>style.visibility</p:attrName>
                                        </p:attrNameLst>
                                      </p:cBhvr>
                                      <p:to>
                                        <p:strVal val="visible"/>
                                      </p:to>
                                    </p:set>
                                    <p:anim calcmode="lin" valueType="num">
                                      <p:cBhvr additive="base">
                                        <p:cTn id="29" dur="1000"/>
                                        <p:tgtEl>
                                          <p:spTgt spid="1107"/>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8"/>
                                        </p:tgtEl>
                                        <p:attrNameLst>
                                          <p:attrName>style.visibility</p:attrName>
                                        </p:attrNameLst>
                                      </p:cBhvr>
                                      <p:to>
                                        <p:strVal val="visible"/>
                                      </p:to>
                                    </p:set>
                                    <p:anim calcmode="lin" valueType="num">
                                      <p:cBhvr additive="base">
                                        <p:cTn id="32" dur="1000"/>
                                        <p:tgtEl>
                                          <p:spTgt spid="1108"/>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7"/>
                                        </p:tgtEl>
                                        <p:attrNameLst>
                                          <p:attrName>style.visibility</p:attrName>
                                        </p:attrNameLst>
                                      </p:cBhvr>
                                      <p:to>
                                        <p:strVal val="visible"/>
                                      </p:to>
                                    </p:set>
                                    <p:anim calcmode="lin" valueType="num">
                                      <p:cBhvr additive="base">
                                        <p:cTn id="35" dur="1000"/>
                                        <p:tgtEl>
                                          <p:spTgt spid="1117"/>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13"/>
                                        </p:tgtEl>
                                        <p:attrNameLst>
                                          <p:attrName>style.visibility</p:attrName>
                                        </p:attrNameLst>
                                      </p:cBhvr>
                                      <p:to>
                                        <p:strVal val="visible"/>
                                      </p:to>
                                    </p:set>
                                    <p:anim calcmode="lin" valueType="num">
                                      <p:cBhvr additive="base">
                                        <p:cTn id="40" dur="1000"/>
                                        <p:tgtEl>
                                          <p:spTgt spid="111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14"/>
                                        </p:tgtEl>
                                        <p:attrNameLst>
                                          <p:attrName>style.visibility</p:attrName>
                                        </p:attrNameLst>
                                      </p:cBhvr>
                                      <p:to>
                                        <p:strVal val="visible"/>
                                      </p:to>
                                    </p:set>
                                    <p:anim calcmode="lin" valueType="num">
                                      <p:cBhvr additive="base">
                                        <p:cTn id="43" dur="1000"/>
                                        <p:tgtEl>
                                          <p:spTgt spid="1114"/>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21"/>
                                        </p:tgtEl>
                                        <p:attrNameLst>
                                          <p:attrName>style.visibility</p:attrName>
                                        </p:attrNameLst>
                                      </p:cBhvr>
                                      <p:to>
                                        <p:strVal val="visible"/>
                                      </p:to>
                                    </p:set>
                                    <p:anim calcmode="lin" valueType="num">
                                      <p:cBhvr additive="base">
                                        <p:cTn id="46"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11"/>
                                        </p:tgtEl>
                                        <p:attrNameLst>
                                          <p:attrName>style.visibility</p:attrName>
                                        </p:attrNameLst>
                                      </p:cBhvr>
                                      <p:to>
                                        <p:strVal val="visible"/>
                                      </p:to>
                                    </p:set>
                                    <p:anim calcmode="lin" valueType="num">
                                      <p:cBhvr additive="base">
                                        <p:cTn id="51" dur="1000"/>
                                        <p:tgtEl>
                                          <p:spTgt spid="111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12"/>
                                        </p:tgtEl>
                                        <p:attrNameLst>
                                          <p:attrName>style.visibility</p:attrName>
                                        </p:attrNameLst>
                                      </p:cBhvr>
                                      <p:to>
                                        <p:strVal val="visible"/>
                                      </p:to>
                                    </p:set>
                                    <p:anim calcmode="lin" valueType="num">
                                      <p:cBhvr additive="base">
                                        <p:cTn id="54" dur="1000"/>
                                        <p:tgtEl>
                                          <p:spTgt spid="1112"/>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7"/>
                                        </p:tgtEl>
                                        <p:attrNameLst>
                                          <p:attrName>style.visibility</p:attrName>
                                        </p:attrNameLst>
                                      </p:cBhvr>
                                      <p:to>
                                        <p:strVal val="visible"/>
                                      </p:to>
                                    </p:set>
                                    <p:anim calcmode="lin" valueType="num">
                                      <p:cBhvr additive="base">
                                        <p:cTn id="57" dur="1000"/>
                                        <p:tgtEl>
                                          <p:spTgt spid="1127"/>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15"/>
                                        </p:tgtEl>
                                        <p:attrNameLst>
                                          <p:attrName>style.visibility</p:attrName>
                                        </p:attrNameLst>
                                      </p:cBhvr>
                                      <p:to>
                                        <p:strVal val="visible"/>
                                      </p:to>
                                    </p:set>
                                    <p:anim calcmode="lin" valueType="num">
                                      <p:cBhvr additive="base">
                                        <p:cTn id="62" dur="1000"/>
                                        <p:tgtEl>
                                          <p:spTgt spid="1115"/>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6"/>
                                        </p:tgtEl>
                                        <p:attrNameLst>
                                          <p:attrName>style.visibility</p:attrName>
                                        </p:attrNameLst>
                                      </p:cBhvr>
                                      <p:to>
                                        <p:strVal val="visible"/>
                                      </p:to>
                                    </p:set>
                                    <p:anim calcmode="lin" valueType="num">
                                      <p:cBhvr additive="base">
                                        <p:cTn id="65" dur="1000"/>
                                        <p:tgtEl>
                                          <p:spTgt spid="1116"/>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41"/>
                                        </p:tgtEl>
                                        <p:attrNameLst>
                                          <p:attrName>style.visibility</p:attrName>
                                        </p:attrNameLst>
                                      </p:cBhvr>
                                      <p:to>
                                        <p:strVal val="visible"/>
                                      </p:to>
                                    </p:set>
                                    <p:anim calcmode="lin" valueType="num">
                                      <p:cBhvr additive="base">
                                        <p:cTn id="68" dur="1000"/>
                                        <p:tgtEl>
                                          <p:spTgt spid="1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9"/>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52" name="Google Shape;1152;p99"/>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53" name="Google Shape;1153;p99"/>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54" name="Google Shape;1154;p99"/>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55" name="Google Shape;1155;p99"/>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6" name="Google Shape;1156;p99"/>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7" name="Google Shape;1157;p99"/>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8" name="Google Shape;1158;p99"/>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9" name="Google Shape;1159;p99"/>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60" name="Google Shape;1160;p99"/>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61" name="Google Shape;1161;p99"/>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61"/>
                                        </p:tgtEl>
                                        <p:attrNameLst>
                                          <p:attrName>style.visibility</p:attrName>
                                        </p:attrNameLst>
                                      </p:cBhvr>
                                      <p:to>
                                        <p:strVal val="visible"/>
                                      </p:to>
                                    </p:set>
                                    <p:anim calcmode="lin" valueType="num">
                                      <p:cBhvr additive="base">
                                        <p:cTn id="7" dur="1000"/>
                                        <p:tgtEl>
                                          <p:spTgt spid="116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53"/>
                                        </p:tgtEl>
                                        <p:attrNameLst>
                                          <p:attrName>style.visibility</p:attrName>
                                        </p:attrNameLst>
                                      </p:cBhvr>
                                      <p:to>
                                        <p:strVal val="visible"/>
                                      </p:to>
                                    </p:set>
                                    <p:anim calcmode="lin" valueType="num">
                                      <p:cBhvr additive="base">
                                        <p:cTn id="12" dur="1000"/>
                                        <p:tgtEl>
                                          <p:spTgt spid="115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54"/>
                                        </p:tgtEl>
                                        <p:attrNameLst>
                                          <p:attrName>style.visibility</p:attrName>
                                        </p:attrNameLst>
                                      </p:cBhvr>
                                      <p:to>
                                        <p:strVal val="visible"/>
                                      </p:to>
                                    </p:set>
                                    <p:anim calcmode="lin" valueType="num">
                                      <p:cBhvr additive="base">
                                        <p:cTn id="15" dur="1000"/>
                                        <p:tgtEl>
                                          <p:spTgt spid="115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51"/>
                                        </p:tgtEl>
                                        <p:attrNameLst>
                                          <p:attrName>style.visibility</p:attrName>
                                        </p:attrNameLst>
                                      </p:cBhvr>
                                      <p:to>
                                        <p:strVal val="visible"/>
                                      </p:to>
                                    </p:set>
                                    <p:anim calcmode="lin" valueType="num">
                                      <p:cBhvr additive="base">
                                        <p:cTn id="20" dur="1000"/>
                                        <p:tgtEl>
                                          <p:spTgt spid="1151"/>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52"/>
                                        </p:tgtEl>
                                        <p:attrNameLst>
                                          <p:attrName>style.visibility</p:attrName>
                                        </p:attrNameLst>
                                      </p:cBhvr>
                                      <p:to>
                                        <p:strVal val="visible"/>
                                      </p:to>
                                    </p:set>
                                    <p:anim calcmode="lin" valueType="num">
                                      <p:cBhvr additive="base">
                                        <p:cTn id="23" dur="1000"/>
                                        <p:tgtEl>
                                          <p:spTgt spid="11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55"/>
                                        </p:tgtEl>
                                        <p:attrNameLst>
                                          <p:attrName>style.visibility</p:attrName>
                                        </p:attrNameLst>
                                      </p:cBhvr>
                                      <p:to>
                                        <p:strVal val="visible"/>
                                      </p:to>
                                    </p:set>
                                    <p:anim calcmode="lin" valueType="num">
                                      <p:cBhvr additive="base">
                                        <p:cTn id="28" dur="1000"/>
                                        <p:tgtEl>
                                          <p:spTgt spid="1155"/>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6"/>
                                        </p:tgtEl>
                                        <p:attrNameLst>
                                          <p:attrName>style.visibility</p:attrName>
                                        </p:attrNameLst>
                                      </p:cBhvr>
                                      <p:to>
                                        <p:strVal val="visible"/>
                                      </p:to>
                                    </p:set>
                                    <p:anim calcmode="lin" valueType="num">
                                      <p:cBhvr additive="base">
                                        <p:cTn id="31" dur="1000"/>
                                        <p:tgtEl>
                                          <p:spTgt spid="11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7"/>
                                        </p:tgtEl>
                                        <p:attrNameLst>
                                          <p:attrName>style.visibility</p:attrName>
                                        </p:attrNameLst>
                                      </p:cBhvr>
                                      <p:to>
                                        <p:strVal val="visible"/>
                                      </p:to>
                                    </p:set>
                                    <p:anim calcmode="lin" valueType="num">
                                      <p:cBhvr additive="base">
                                        <p:cTn id="36" dur="1000"/>
                                        <p:tgtEl>
                                          <p:spTgt spid="1157"/>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8"/>
                                        </p:tgtEl>
                                        <p:attrNameLst>
                                          <p:attrName>style.visibility</p:attrName>
                                        </p:attrNameLst>
                                      </p:cBhvr>
                                      <p:to>
                                        <p:strVal val="visible"/>
                                      </p:to>
                                    </p:set>
                                    <p:animEffect transition="in" filter="fade">
                                      <p:cBhvr>
                                        <p:cTn id="39" dur="100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00"/>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01"/>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additive="base">
                                        <p:cTn id="7" dur="1000"/>
                                        <p:tgtEl>
                                          <p:spTgt spid="1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53" name="Google Shape;553;p6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54" name="Google Shape;554;p66"/>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7" name="Google Shape;1177;p102"/>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8" name="Google Shape;1178;p102"/>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9" name="Google Shape;1179;p102"/>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80" name="Google Shape;1180;p102"/>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81" name="Google Shape;1181;p102"/>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82" name="Google Shape;1182;p102"/>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83" name="Google Shape;1183;p102"/>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84" name="Google Shape;1184;p102"/>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85" name="Google Shape;1185;p102"/>
          <p:cNvGrpSpPr/>
          <p:nvPr/>
        </p:nvGrpSpPr>
        <p:grpSpPr>
          <a:xfrm>
            <a:off x="3329413" y="1513545"/>
            <a:ext cx="2582571" cy="3037897"/>
            <a:chOff x="3276581" y="2368452"/>
            <a:chExt cx="1173416" cy="1380235"/>
          </a:xfrm>
        </p:grpSpPr>
        <p:sp>
          <p:nvSpPr>
            <p:cNvPr id="1186" name="Google Shape;1186;p102"/>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2"/>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2"/>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2"/>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2"/>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1" name="Google Shape;1191;p102"/>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2" name="Google Shape;1192;p102"/>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3" name="Google Shape;1193;p102"/>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4" name="Google Shape;1194;p102"/>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5" name="Google Shape;1195;p102"/>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6" name="Google Shape;1196;p102"/>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7" name="Google Shape;1197;p102"/>
          <p:cNvCxnSpPr>
            <a:stCxn id="1178"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8" name="Google Shape;1198;p102"/>
          <p:cNvCxnSpPr>
            <a:stCxn id="1182"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9" name="Google Shape;1199;p102"/>
          <p:cNvCxnSpPr>
            <a:stCxn id="1179"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200" name="Google Shape;1200;p102"/>
          <p:cNvCxnSpPr>
            <a:stCxn id="1183"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grpSp>
        <p:nvGrpSpPr>
          <p:cNvPr id="1205" name="Google Shape;1205;p103"/>
          <p:cNvGrpSpPr/>
          <p:nvPr/>
        </p:nvGrpSpPr>
        <p:grpSpPr>
          <a:xfrm>
            <a:off x="4214232" y="1401125"/>
            <a:ext cx="4217077" cy="2773038"/>
            <a:chOff x="235800" y="830650"/>
            <a:chExt cx="6978450" cy="4588844"/>
          </a:xfrm>
        </p:grpSpPr>
        <p:sp>
          <p:nvSpPr>
            <p:cNvPr id="1206" name="Google Shape;1206;p10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0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13" name="Google Shape;1213;p103"/>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14" name="Google Shape;1214;p103"/>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15" name="Google Shape;1215;p103"/>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6" name="Google Shape;1216;p103"/>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7" name="Google Shape;1217;p103"/>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8" name="Google Shape;1218;p103"/>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9" name="Google Shape;1219;p103"/>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20" name="Google Shape;1220;p103"/>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21" name="Google Shape;1221;p103"/>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3"/>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103"/>
          <p:cNvGrpSpPr/>
          <p:nvPr/>
        </p:nvGrpSpPr>
        <p:grpSpPr>
          <a:xfrm>
            <a:off x="6280468" y="2764207"/>
            <a:ext cx="431025" cy="454446"/>
            <a:chOff x="2343222" y="2246064"/>
            <a:chExt cx="307151" cy="323864"/>
          </a:xfrm>
        </p:grpSpPr>
        <p:sp>
          <p:nvSpPr>
            <p:cNvPr id="1224" name="Google Shape;1224;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03"/>
          <p:cNvGrpSpPr/>
          <p:nvPr/>
        </p:nvGrpSpPr>
        <p:grpSpPr>
          <a:xfrm>
            <a:off x="4629098" y="2144974"/>
            <a:ext cx="463870" cy="458318"/>
            <a:chOff x="1776690" y="2244870"/>
            <a:chExt cx="330557" cy="326623"/>
          </a:xfrm>
        </p:grpSpPr>
        <p:sp>
          <p:nvSpPr>
            <p:cNvPr id="1228" name="Google Shape;1228;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103"/>
          <p:cNvGrpSpPr/>
          <p:nvPr/>
        </p:nvGrpSpPr>
        <p:grpSpPr>
          <a:xfrm>
            <a:off x="819513" y="1399167"/>
            <a:ext cx="330557" cy="326623"/>
            <a:chOff x="1776690" y="2244870"/>
            <a:chExt cx="330557" cy="326623"/>
          </a:xfrm>
        </p:grpSpPr>
        <p:sp>
          <p:nvSpPr>
            <p:cNvPr id="1237" name="Google Shape;1237;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103"/>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103"/>
          <p:cNvGrpSpPr/>
          <p:nvPr/>
        </p:nvGrpSpPr>
        <p:grpSpPr>
          <a:xfrm>
            <a:off x="2713222" y="2963284"/>
            <a:ext cx="307151" cy="323864"/>
            <a:chOff x="2343222" y="2246064"/>
            <a:chExt cx="307151" cy="323864"/>
          </a:xfrm>
        </p:grpSpPr>
        <p:sp>
          <p:nvSpPr>
            <p:cNvPr id="1247" name="Google Shape;1247;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103"/>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4"/>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6" name="Google Shape;1256;p104"/>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7" name="Google Shape;1257;p104"/>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8" name="Google Shape;1258;p104"/>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9" name="Google Shape;1259;p104"/>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60" name="Google Shape;1260;p104"/>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61" name="Google Shape;1261;p104"/>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62" name="Google Shape;1262;p104"/>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63" name="Google Shape;1263;p104"/>
          <p:cNvGrpSpPr/>
          <p:nvPr/>
        </p:nvGrpSpPr>
        <p:grpSpPr>
          <a:xfrm>
            <a:off x="2873489" y="1456820"/>
            <a:ext cx="391512" cy="391512"/>
            <a:chOff x="-65145700" y="3727425"/>
            <a:chExt cx="317425" cy="317425"/>
          </a:xfrm>
        </p:grpSpPr>
        <p:sp>
          <p:nvSpPr>
            <p:cNvPr id="1264" name="Google Shape;1264;p10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104"/>
          <p:cNvGrpSpPr/>
          <p:nvPr/>
        </p:nvGrpSpPr>
        <p:grpSpPr>
          <a:xfrm>
            <a:off x="5882509" y="1456819"/>
            <a:ext cx="384697" cy="391512"/>
            <a:chOff x="-65144125" y="4094450"/>
            <a:chExt cx="311900" cy="317425"/>
          </a:xfrm>
        </p:grpSpPr>
        <p:sp>
          <p:nvSpPr>
            <p:cNvPr id="1267" name="Google Shape;1267;p10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04"/>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104"/>
          <p:cNvGrpSpPr/>
          <p:nvPr/>
        </p:nvGrpSpPr>
        <p:grpSpPr>
          <a:xfrm>
            <a:off x="5879563" y="3134983"/>
            <a:ext cx="390556" cy="391543"/>
            <a:chOff x="-61783350" y="3743950"/>
            <a:chExt cx="316650" cy="317450"/>
          </a:xfrm>
        </p:grpSpPr>
        <p:sp>
          <p:nvSpPr>
            <p:cNvPr id="1272" name="Google Shape;1272;p10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104"/>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5"/>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80" name="Google Shape;1280;p105"/>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81" name="Google Shape;1281;p105"/>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82" name="Google Shape;1282;p105"/>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83" name="Google Shape;1283;p105"/>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84" name="Google Shape;1284;p105"/>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85" name="Google Shape;1285;p105"/>
          <p:cNvGrpSpPr/>
          <p:nvPr/>
        </p:nvGrpSpPr>
        <p:grpSpPr>
          <a:xfrm>
            <a:off x="1590600" y="1752050"/>
            <a:ext cx="1011000" cy="930000"/>
            <a:chOff x="3173876" y="1739175"/>
            <a:chExt cx="1011000" cy="930000"/>
          </a:xfrm>
        </p:grpSpPr>
        <p:sp>
          <p:nvSpPr>
            <p:cNvPr id="1286" name="Google Shape;1286;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8" name="Google Shape;1288;p105"/>
          <p:cNvGrpSpPr/>
          <p:nvPr/>
        </p:nvGrpSpPr>
        <p:grpSpPr>
          <a:xfrm>
            <a:off x="4074125" y="1752050"/>
            <a:ext cx="1011000" cy="930000"/>
            <a:chOff x="3173876" y="1739175"/>
            <a:chExt cx="1011000" cy="930000"/>
          </a:xfrm>
        </p:grpSpPr>
        <p:sp>
          <p:nvSpPr>
            <p:cNvPr id="1289" name="Google Shape;1289;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91" name="Google Shape;1291;p105"/>
          <p:cNvGrpSpPr/>
          <p:nvPr/>
        </p:nvGrpSpPr>
        <p:grpSpPr>
          <a:xfrm>
            <a:off x="6557650" y="1752050"/>
            <a:ext cx="1011000" cy="930000"/>
            <a:chOff x="3173876" y="1739175"/>
            <a:chExt cx="1011000" cy="930000"/>
          </a:xfrm>
        </p:grpSpPr>
        <p:sp>
          <p:nvSpPr>
            <p:cNvPr id="1292" name="Google Shape;1292;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94" name="Google Shape;1294;p105"/>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300" name="Google Shape;1300;p106"/>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301" name="Google Shape;1301;p106"/>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2" name="Google Shape;1302;p106"/>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303" name="Google Shape;1303;p106"/>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304" name="Google Shape;1304;p106"/>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305" name="Google Shape;1305;p106"/>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6" name="Google Shape;1306;p106"/>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7" name="Google Shape;1307;p106"/>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8" name="Google Shape;1308;p106"/>
          <p:cNvGrpSpPr/>
          <p:nvPr/>
        </p:nvGrpSpPr>
        <p:grpSpPr>
          <a:xfrm>
            <a:off x="3254913" y="1739175"/>
            <a:ext cx="2958275" cy="2496845"/>
            <a:chOff x="3254913" y="1739175"/>
            <a:chExt cx="2958275" cy="2496845"/>
          </a:xfrm>
        </p:grpSpPr>
        <p:grpSp>
          <p:nvGrpSpPr>
            <p:cNvPr id="1309" name="Google Shape;1309;p106"/>
            <p:cNvGrpSpPr/>
            <p:nvPr/>
          </p:nvGrpSpPr>
          <p:grpSpPr>
            <a:xfrm>
              <a:off x="3730408" y="1973899"/>
              <a:ext cx="2007300" cy="2007300"/>
              <a:chOff x="3730408" y="1973899"/>
              <a:chExt cx="2007300" cy="2007300"/>
            </a:xfrm>
          </p:grpSpPr>
          <p:sp>
            <p:nvSpPr>
              <p:cNvPr id="1310" name="Google Shape;1310;p106"/>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106"/>
              <p:cNvGrpSpPr/>
              <p:nvPr/>
            </p:nvGrpSpPr>
            <p:grpSpPr>
              <a:xfrm>
                <a:off x="4383980" y="2628191"/>
                <a:ext cx="700534" cy="698647"/>
                <a:chOff x="6553275" y="3604550"/>
                <a:chExt cx="296975" cy="296175"/>
              </a:xfrm>
            </p:grpSpPr>
            <p:sp>
              <p:nvSpPr>
                <p:cNvPr id="1312" name="Google Shape;1312;p10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106"/>
            <p:cNvGrpSpPr/>
            <p:nvPr/>
          </p:nvGrpSpPr>
          <p:grpSpPr>
            <a:xfrm>
              <a:off x="3254913" y="1739175"/>
              <a:ext cx="1011000" cy="930000"/>
              <a:chOff x="3173876" y="1739175"/>
              <a:chExt cx="1011000" cy="930000"/>
            </a:xfrm>
          </p:grpSpPr>
          <p:sp>
            <p:nvSpPr>
              <p:cNvPr id="1319" name="Google Shape;1319;p106"/>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6"/>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21" name="Google Shape;1321;p106"/>
            <p:cNvGrpSpPr/>
            <p:nvPr/>
          </p:nvGrpSpPr>
          <p:grpSpPr>
            <a:xfrm>
              <a:off x="5202188" y="1739175"/>
              <a:ext cx="1011000" cy="930000"/>
              <a:chOff x="5121151" y="1739175"/>
              <a:chExt cx="1011000" cy="930000"/>
            </a:xfrm>
          </p:grpSpPr>
          <p:sp>
            <p:nvSpPr>
              <p:cNvPr id="1322" name="Google Shape;1322;p106"/>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6"/>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24" name="Google Shape;1324;p106"/>
            <p:cNvGrpSpPr/>
            <p:nvPr/>
          </p:nvGrpSpPr>
          <p:grpSpPr>
            <a:xfrm>
              <a:off x="3254913" y="3306020"/>
              <a:ext cx="1011000" cy="930000"/>
              <a:chOff x="3173876" y="3306020"/>
              <a:chExt cx="1011000" cy="930000"/>
            </a:xfrm>
          </p:grpSpPr>
          <p:sp>
            <p:nvSpPr>
              <p:cNvPr id="1325" name="Google Shape;1325;p106"/>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6"/>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7" name="Google Shape;1327;p106"/>
            <p:cNvGrpSpPr/>
            <p:nvPr/>
          </p:nvGrpSpPr>
          <p:grpSpPr>
            <a:xfrm>
              <a:off x="5202188" y="3306020"/>
              <a:ext cx="1011000" cy="930000"/>
              <a:chOff x="5121151" y="3306020"/>
              <a:chExt cx="1011000" cy="930000"/>
            </a:xfrm>
          </p:grpSpPr>
          <p:sp>
            <p:nvSpPr>
              <p:cNvPr id="1328" name="Google Shape;1328;p106"/>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6"/>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0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35" name="Google Shape;1335;p107"/>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7" name="Google Shape;1337;p107"/>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8" name="Google Shape;1338;p107"/>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9" name="Google Shape;1339;p107"/>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40" name="Google Shape;1340;p107"/>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41" name="Google Shape;1341;p107"/>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42" name="Google Shape;1342;p107"/>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0" name="Google Shape;1360;p107"/>
          <p:cNvCxnSpPr>
            <a:stCxn id="1335" idx="3"/>
            <a:endCxn id="1361"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62" name="Google Shape;1362;p107"/>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07"/>
          <p:cNvCxnSpPr>
            <a:endCxn id="1362"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65" name="Google Shape;1365;p107"/>
          <p:cNvCxnSpPr>
            <a:stCxn id="1335" idx="2"/>
            <a:endCxn id="1363"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6" name="Google Shape;1366;p107"/>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8" name="Google Shape;1368;p107"/>
          <p:cNvCxnSpPr>
            <a:stCxn id="1336" idx="3"/>
            <a:endCxn id="1366"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9" name="Google Shape;1369;p107"/>
          <p:cNvCxnSpPr>
            <a:stCxn id="1339" idx="3"/>
            <a:endCxn id="1366"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8"/>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75" name="Google Shape;1375;p108"/>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6" name="Google Shape;1376;p108"/>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7" name="Google Shape;1377;p108"/>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8" name="Google Shape;1378;p108"/>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9" name="Google Shape;1379;p108"/>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80" name="Google Shape;1380;p108"/>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81" name="Google Shape;1381;p108"/>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82" name="Google Shape;1382;p108"/>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83" name="Google Shape;1383;p108"/>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84" name="Google Shape;1384;p108"/>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9"/>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90" name="Google Shape;1390;p109"/>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91" name="Google Shape;1391;p109"/>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92" name="Google Shape;1392;p109"/>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93" name="Google Shape;1393;p109"/>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94" name="Google Shape;1394;p109"/>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95" name="Google Shape;1395;p109"/>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6" name="Google Shape;1396;p109"/>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7" name="Google Shape;1397;p109"/>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8" name="Google Shape;1398;p109"/>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9" name="Google Shape;1399;p109"/>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400" name="Google Shape;1400;p109"/>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401" name="Google Shape;1401;p109"/>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7" name="Google Shape;1407;p11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8" name="Google Shape;1408;p11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9" name="Google Shape;1409;p11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10" name="Google Shape;1410;p11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11" name="Google Shape;1411;p11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12" name="Google Shape;1412;p11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13" name="Google Shape;1413;p11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14" name="Google Shape;1414;p11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15" name="Google Shape;1415;p110"/>
          <p:cNvGrpSpPr/>
          <p:nvPr/>
        </p:nvGrpSpPr>
        <p:grpSpPr>
          <a:xfrm>
            <a:off x="1760579" y="1978680"/>
            <a:ext cx="367261" cy="364686"/>
            <a:chOff x="-64781025" y="3361050"/>
            <a:chExt cx="317425" cy="315200"/>
          </a:xfrm>
        </p:grpSpPr>
        <p:sp>
          <p:nvSpPr>
            <p:cNvPr id="1416" name="Google Shape;1416;p11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110"/>
          <p:cNvGrpSpPr/>
          <p:nvPr/>
        </p:nvGrpSpPr>
        <p:grpSpPr>
          <a:xfrm>
            <a:off x="1764217" y="3417722"/>
            <a:ext cx="359972" cy="365467"/>
            <a:chOff x="-59400775" y="4084200"/>
            <a:chExt cx="311125" cy="315875"/>
          </a:xfrm>
        </p:grpSpPr>
        <p:sp>
          <p:nvSpPr>
            <p:cNvPr id="1421" name="Google Shape;1421;p11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110"/>
          <p:cNvGrpSpPr/>
          <p:nvPr/>
        </p:nvGrpSpPr>
        <p:grpSpPr>
          <a:xfrm>
            <a:off x="6954081" y="1986679"/>
            <a:ext cx="307231" cy="348690"/>
            <a:chOff x="2423775" y="3226875"/>
            <a:chExt cx="259925" cy="295000"/>
          </a:xfrm>
        </p:grpSpPr>
        <p:sp>
          <p:nvSpPr>
            <p:cNvPr id="1428" name="Google Shape;1428;p11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110"/>
          <p:cNvGrpSpPr/>
          <p:nvPr/>
        </p:nvGrpSpPr>
        <p:grpSpPr>
          <a:xfrm>
            <a:off x="6954074" y="3425879"/>
            <a:ext cx="350995" cy="349133"/>
            <a:chOff x="2404875" y="3955825"/>
            <a:chExt cx="296950" cy="295375"/>
          </a:xfrm>
        </p:grpSpPr>
        <p:sp>
          <p:nvSpPr>
            <p:cNvPr id="1432" name="Google Shape;1432;p11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41" name="Google Shape;1441;p11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42" name="Google Shape;1442;p11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43" name="Google Shape;1443;p11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44" name="Google Shape;1444;p11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45" name="Google Shape;1445;p11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6" name="Google Shape;1446;p11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7" name="Google Shape;1447;p111"/>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60" name="Google Shape;560;p6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1000"/>
                                        <p:tgtEl>
                                          <p:spTgt spid="55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60"/>
                                        </p:tgtEl>
                                        <p:attrNameLst>
                                          <p:attrName>style.visibility</p:attrName>
                                        </p:attrNameLst>
                                      </p:cBhvr>
                                      <p:to>
                                        <p:strVal val="visible"/>
                                      </p:to>
                                    </p:set>
                                    <p:anim calcmode="lin" valueType="num">
                                      <p:cBhvr additive="base">
                                        <p:cTn id="10" dur="1000"/>
                                        <p:tgtEl>
                                          <p:spTgt spid="5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53" name="Google Shape;1453;p112"/>
          <p:cNvGraphicFramePr/>
          <p:nvPr/>
        </p:nvGraphicFramePr>
        <p:xfrm>
          <a:off x="952500" y="1789450"/>
          <a:ext cx="3000000" cy="3000000"/>
        </p:xfrm>
        <a:graphic>
          <a:graphicData uri="http://schemas.openxmlformats.org/drawingml/2006/table">
            <a:tbl>
              <a:tblPr>
                <a:noFill/>
                <a:tableStyleId>{D29DD9EF-053B-4A2F-B130-41DA44EA6B6B}</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9" name="Google Shape;1459;p113"/>
          <p:cNvGraphicFramePr/>
          <p:nvPr/>
        </p:nvGraphicFramePr>
        <p:xfrm>
          <a:off x="713250" y="1140300"/>
          <a:ext cx="3000000" cy="3000000"/>
        </p:xfrm>
        <a:graphic>
          <a:graphicData uri="http://schemas.openxmlformats.org/drawingml/2006/table">
            <a:tbl>
              <a:tblPr>
                <a:noFill/>
                <a:tableStyleId>{D29DD9EF-053B-4A2F-B130-41DA44EA6B6B}</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14"/>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65" name="Google Shape;1465;p114"/>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6" name="Google Shape;1466;p114"/>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7" name="Google Shape;1467;p114"/>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8" name="Google Shape;1468;p114"/>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9" name="Google Shape;1469;p114"/>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15"/>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75" name="Google Shape;1475;p115"/>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6" name="Google Shape;1476;p115"/>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7" name="Google Shape;1477;p115"/>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8" name="Google Shape;1478;p115"/>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9" name="Google Shape;1479;p115"/>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80" name="Google Shape;1480;p115"/>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81" name="Google Shape;1481;p115"/>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82" name="Google Shape;1482;p115"/>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6"/>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8" name="Google Shape;1488;p11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9" name="Google Shape;1489;p116"/>
          <p:cNvGrpSpPr/>
          <p:nvPr/>
        </p:nvGrpSpPr>
        <p:grpSpPr>
          <a:xfrm>
            <a:off x="5205650" y="1369751"/>
            <a:ext cx="3017896" cy="2531353"/>
            <a:chOff x="649171" y="238145"/>
            <a:chExt cx="6249525" cy="5241981"/>
          </a:xfrm>
        </p:grpSpPr>
        <p:sp>
          <p:nvSpPr>
            <p:cNvPr id="1490" name="Google Shape;1490;p116"/>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6"/>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6"/>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6"/>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4" name="Google Shape;1494;p116"/>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17"/>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500" name="Google Shape;1500;p11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7" name="Google Shape;1507;p117"/>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18"/>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13" name="Google Shape;1513;p118"/>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14" name="Google Shape;1514;p118"/>
          <p:cNvGrpSpPr/>
          <p:nvPr/>
        </p:nvGrpSpPr>
        <p:grpSpPr>
          <a:xfrm>
            <a:off x="5477361" y="954611"/>
            <a:ext cx="1901977" cy="3234267"/>
            <a:chOff x="2265675" y="238125"/>
            <a:chExt cx="3057350" cy="5198950"/>
          </a:xfrm>
        </p:grpSpPr>
        <p:sp>
          <p:nvSpPr>
            <p:cNvPr id="1515" name="Google Shape;1515;p118"/>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8"/>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8"/>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8"/>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9" name="Google Shape;1519;p118"/>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9"/>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25" name="Google Shape;1525;p119"/>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9"/>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9"/>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9"/>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119"/>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7" name="Google Shape;1537;p120"/>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21"/>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43" name="Google Shape;1543;p12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44" name="Google Shape;1544;p121"/>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22"/>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0" name="Google Shape;1550;p122"/>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51" name="Google Shape;1551;p122"/>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52" name="Google Shape;1552;p122"/>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3" name="Google Shape;1553;p122"/>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54" name="Google Shape;1554;p122"/>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55" name="Google Shape;1555;p122"/>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23"/>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61" name="Google Shape;1561;p123"/>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62" name="Google Shape;1562;p123"/>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3" name="Google Shape;1563;p123"/>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64" name="Google Shape;1564;p123"/>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5" name="Google Shape;1565;p123"/>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6" name="Google Shape;1566;p123"/>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7" name="Google Shape;1567;p123"/>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8" name="Google Shape;1568;p123"/>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9" name="Google Shape;1569;p123"/>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4"/>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75" name="Google Shape;1575;p124"/>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2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2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3" name="Google Shape;1583;p12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6" name="Google Shape;1586;p12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7" name="Google Shape;1587;p12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8" name="Google Shape;1588;p124"/>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94" name="Google Shape;1594;p125"/>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5"/>
          <p:cNvGrpSpPr/>
          <p:nvPr/>
        </p:nvGrpSpPr>
        <p:grpSpPr>
          <a:xfrm>
            <a:off x="7035775" y="3818083"/>
            <a:ext cx="331535" cy="324040"/>
            <a:chOff x="7035775" y="3818083"/>
            <a:chExt cx="331535" cy="324040"/>
          </a:xfrm>
        </p:grpSpPr>
        <p:sp>
          <p:nvSpPr>
            <p:cNvPr id="1596" name="Google Shape;1596;p125"/>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5"/>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125"/>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25"/>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5"/>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125"/>
          <p:cNvGrpSpPr/>
          <p:nvPr/>
        </p:nvGrpSpPr>
        <p:grpSpPr>
          <a:xfrm>
            <a:off x="7059376" y="2753905"/>
            <a:ext cx="284704" cy="323864"/>
            <a:chOff x="7059376" y="2753905"/>
            <a:chExt cx="284704" cy="323864"/>
          </a:xfrm>
        </p:grpSpPr>
        <p:sp>
          <p:nvSpPr>
            <p:cNvPr id="1602" name="Google Shape;1602;p125"/>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25"/>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25"/>
          <p:cNvGrpSpPr/>
          <p:nvPr/>
        </p:nvGrpSpPr>
        <p:grpSpPr>
          <a:xfrm>
            <a:off x="7048632" y="2245966"/>
            <a:ext cx="306388" cy="324079"/>
            <a:chOff x="7048632" y="2245966"/>
            <a:chExt cx="306388" cy="324079"/>
          </a:xfrm>
        </p:grpSpPr>
        <p:sp>
          <p:nvSpPr>
            <p:cNvPr id="1605" name="Google Shape;1605;p125"/>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5"/>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5"/>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125"/>
          <p:cNvGrpSpPr/>
          <p:nvPr/>
        </p:nvGrpSpPr>
        <p:grpSpPr>
          <a:xfrm>
            <a:off x="7039806" y="1763233"/>
            <a:ext cx="323844" cy="323844"/>
            <a:chOff x="7039806" y="1763233"/>
            <a:chExt cx="323844" cy="323844"/>
          </a:xfrm>
        </p:grpSpPr>
        <p:sp>
          <p:nvSpPr>
            <p:cNvPr id="1609" name="Google Shape;1609;p125"/>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5"/>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25"/>
          <p:cNvGrpSpPr/>
          <p:nvPr/>
        </p:nvGrpSpPr>
        <p:grpSpPr>
          <a:xfrm>
            <a:off x="6439125" y="3816536"/>
            <a:ext cx="329422" cy="325390"/>
            <a:chOff x="6439125" y="3816536"/>
            <a:chExt cx="329422" cy="325390"/>
          </a:xfrm>
        </p:grpSpPr>
        <p:sp>
          <p:nvSpPr>
            <p:cNvPr id="1612" name="Google Shape;1612;p125"/>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25"/>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5"/>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25"/>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25"/>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5"/>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125"/>
          <p:cNvGrpSpPr/>
          <p:nvPr/>
        </p:nvGrpSpPr>
        <p:grpSpPr>
          <a:xfrm>
            <a:off x="6442002" y="3304311"/>
            <a:ext cx="323864" cy="284724"/>
            <a:chOff x="6442002" y="3304311"/>
            <a:chExt cx="323864" cy="284724"/>
          </a:xfrm>
        </p:grpSpPr>
        <p:sp>
          <p:nvSpPr>
            <p:cNvPr id="1619" name="Google Shape;1619;p125"/>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25"/>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125"/>
          <p:cNvGrpSpPr/>
          <p:nvPr/>
        </p:nvGrpSpPr>
        <p:grpSpPr>
          <a:xfrm>
            <a:off x="6442002" y="2763886"/>
            <a:ext cx="323864" cy="303805"/>
            <a:chOff x="6442002" y="2763886"/>
            <a:chExt cx="323864" cy="303805"/>
          </a:xfrm>
        </p:grpSpPr>
        <p:sp>
          <p:nvSpPr>
            <p:cNvPr id="1622" name="Google Shape;1622;p125"/>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5"/>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4" name="Google Shape;1624;p125"/>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125"/>
          <p:cNvGrpSpPr/>
          <p:nvPr/>
        </p:nvGrpSpPr>
        <p:grpSpPr>
          <a:xfrm>
            <a:off x="6440671" y="1782489"/>
            <a:ext cx="330381" cy="284822"/>
            <a:chOff x="6440671" y="1782489"/>
            <a:chExt cx="330381" cy="284822"/>
          </a:xfrm>
        </p:grpSpPr>
        <p:sp>
          <p:nvSpPr>
            <p:cNvPr id="1626" name="Google Shape;1626;p125"/>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5"/>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5"/>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5"/>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5"/>
          <p:cNvGrpSpPr/>
          <p:nvPr/>
        </p:nvGrpSpPr>
        <p:grpSpPr>
          <a:xfrm>
            <a:off x="5903298" y="3818083"/>
            <a:ext cx="208753" cy="323844"/>
            <a:chOff x="5903298" y="3818083"/>
            <a:chExt cx="208753" cy="323844"/>
          </a:xfrm>
        </p:grpSpPr>
        <p:sp>
          <p:nvSpPr>
            <p:cNvPr id="1631" name="Google Shape;1631;p125"/>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5"/>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5"/>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25"/>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25"/>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125"/>
          <p:cNvGrpSpPr/>
          <p:nvPr/>
        </p:nvGrpSpPr>
        <p:grpSpPr>
          <a:xfrm>
            <a:off x="5903298" y="3283645"/>
            <a:ext cx="208753" cy="324960"/>
            <a:chOff x="5903298" y="3283645"/>
            <a:chExt cx="208753" cy="324960"/>
          </a:xfrm>
        </p:grpSpPr>
        <p:sp>
          <p:nvSpPr>
            <p:cNvPr id="1637" name="Google Shape;1637;p125"/>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5"/>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25"/>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125"/>
          <p:cNvGrpSpPr/>
          <p:nvPr/>
        </p:nvGrpSpPr>
        <p:grpSpPr>
          <a:xfrm>
            <a:off x="5845743" y="2753905"/>
            <a:ext cx="323864" cy="323864"/>
            <a:chOff x="5845743" y="2753905"/>
            <a:chExt cx="323864" cy="323864"/>
          </a:xfrm>
        </p:grpSpPr>
        <p:sp>
          <p:nvSpPr>
            <p:cNvPr id="1641" name="Google Shape;1641;p125"/>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5"/>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25"/>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25"/>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125"/>
          <p:cNvGrpSpPr/>
          <p:nvPr/>
        </p:nvGrpSpPr>
        <p:grpSpPr>
          <a:xfrm>
            <a:off x="5845743" y="2246103"/>
            <a:ext cx="324060" cy="323844"/>
            <a:chOff x="5845743" y="2246103"/>
            <a:chExt cx="324060" cy="323844"/>
          </a:xfrm>
        </p:grpSpPr>
        <p:sp>
          <p:nvSpPr>
            <p:cNvPr id="1646" name="Google Shape;1646;p125"/>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5"/>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5"/>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125"/>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125"/>
          <p:cNvGrpSpPr/>
          <p:nvPr/>
        </p:nvGrpSpPr>
        <p:grpSpPr>
          <a:xfrm>
            <a:off x="5845939" y="1763233"/>
            <a:ext cx="323864" cy="323844"/>
            <a:chOff x="5845939" y="1763233"/>
            <a:chExt cx="323864" cy="323844"/>
          </a:xfrm>
        </p:grpSpPr>
        <p:sp>
          <p:nvSpPr>
            <p:cNvPr id="1651" name="Google Shape;1651;p125"/>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5"/>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25"/>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25"/>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5"/>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125"/>
          <p:cNvGrpSpPr/>
          <p:nvPr/>
        </p:nvGrpSpPr>
        <p:grpSpPr>
          <a:xfrm>
            <a:off x="5270013" y="3818024"/>
            <a:ext cx="331144" cy="323903"/>
            <a:chOff x="5270013" y="3818024"/>
            <a:chExt cx="331144" cy="323903"/>
          </a:xfrm>
        </p:grpSpPr>
        <p:sp>
          <p:nvSpPr>
            <p:cNvPr id="1657" name="Google Shape;1657;p125"/>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5"/>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125"/>
          <p:cNvGrpSpPr/>
          <p:nvPr/>
        </p:nvGrpSpPr>
        <p:grpSpPr>
          <a:xfrm>
            <a:off x="5277313" y="3284741"/>
            <a:ext cx="323844" cy="323864"/>
            <a:chOff x="5277313" y="3284741"/>
            <a:chExt cx="323844" cy="323864"/>
          </a:xfrm>
        </p:grpSpPr>
        <p:sp>
          <p:nvSpPr>
            <p:cNvPr id="1660" name="Google Shape;1660;p125"/>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25"/>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5"/>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5"/>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25"/>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25"/>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25"/>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125"/>
          <p:cNvGrpSpPr/>
          <p:nvPr/>
        </p:nvGrpSpPr>
        <p:grpSpPr>
          <a:xfrm>
            <a:off x="5275962" y="2247433"/>
            <a:ext cx="328071" cy="323864"/>
            <a:chOff x="5275962" y="2247433"/>
            <a:chExt cx="328071" cy="323864"/>
          </a:xfrm>
        </p:grpSpPr>
        <p:sp>
          <p:nvSpPr>
            <p:cNvPr id="1668" name="Google Shape;1668;p125"/>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25"/>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125"/>
          <p:cNvGrpSpPr/>
          <p:nvPr/>
        </p:nvGrpSpPr>
        <p:grpSpPr>
          <a:xfrm>
            <a:off x="5277313" y="1801590"/>
            <a:ext cx="323844" cy="247110"/>
            <a:chOff x="5277313" y="1801590"/>
            <a:chExt cx="323844" cy="247110"/>
          </a:xfrm>
        </p:grpSpPr>
        <p:sp>
          <p:nvSpPr>
            <p:cNvPr id="1671" name="Google Shape;1671;p125"/>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5"/>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25"/>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25"/>
          <p:cNvGrpSpPr/>
          <p:nvPr/>
        </p:nvGrpSpPr>
        <p:grpSpPr>
          <a:xfrm>
            <a:off x="4694870" y="3818513"/>
            <a:ext cx="354158" cy="323923"/>
            <a:chOff x="4694870" y="3818513"/>
            <a:chExt cx="354158" cy="323923"/>
          </a:xfrm>
        </p:grpSpPr>
        <p:sp>
          <p:nvSpPr>
            <p:cNvPr id="1675" name="Google Shape;1675;p125"/>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5"/>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5"/>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5"/>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125"/>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125"/>
          <p:cNvGrpSpPr/>
          <p:nvPr/>
        </p:nvGrpSpPr>
        <p:grpSpPr>
          <a:xfrm>
            <a:off x="4705614" y="2763886"/>
            <a:ext cx="326721" cy="303707"/>
            <a:chOff x="4705614" y="2763886"/>
            <a:chExt cx="326721" cy="303707"/>
          </a:xfrm>
        </p:grpSpPr>
        <p:sp>
          <p:nvSpPr>
            <p:cNvPr id="1681" name="Google Shape;1681;p125"/>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5"/>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25"/>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25"/>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5"/>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5"/>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5"/>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5"/>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25"/>
          <p:cNvGrpSpPr/>
          <p:nvPr/>
        </p:nvGrpSpPr>
        <p:grpSpPr>
          <a:xfrm>
            <a:off x="4707141" y="2264127"/>
            <a:ext cx="324040" cy="286074"/>
            <a:chOff x="4707141" y="2264127"/>
            <a:chExt cx="324040" cy="286074"/>
          </a:xfrm>
        </p:grpSpPr>
        <p:sp>
          <p:nvSpPr>
            <p:cNvPr id="1690" name="Google Shape;1690;p125"/>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25"/>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5"/>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25"/>
          <p:cNvGrpSpPr/>
          <p:nvPr/>
        </p:nvGrpSpPr>
        <p:grpSpPr>
          <a:xfrm>
            <a:off x="4705614" y="1782940"/>
            <a:ext cx="325195" cy="284470"/>
            <a:chOff x="4705614" y="1782940"/>
            <a:chExt cx="325195" cy="284470"/>
          </a:xfrm>
        </p:grpSpPr>
        <p:sp>
          <p:nvSpPr>
            <p:cNvPr id="1694" name="Google Shape;1694;p125"/>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5"/>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5"/>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25"/>
          <p:cNvGrpSpPr/>
          <p:nvPr/>
        </p:nvGrpSpPr>
        <p:grpSpPr>
          <a:xfrm>
            <a:off x="4108201" y="3817985"/>
            <a:ext cx="342084" cy="324451"/>
            <a:chOff x="4108201" y="3817985"/>
            <a:chExt cx="342084" cy="324451"/>
          </a:xfrm>
        </p:grpSpPr>
        <p:sp>
          <p:nvSpPr>
            <p:cNvPr id="1698" name="Google Shape;1698;p125"/>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25"/>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25"/>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5"/>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5"/>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25"/>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5"/>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125"/>
          <p:cNvGrpSpPr/>
          <p:nvPr/>
        </p:nvGrpSpPr>
        <p:grpSpPr>
          <a:xfrm>
            <a:off x="3520181" y="3817946"/>
            <a:ext cx="349383" cy="323844"/>
            <a:chOff x="3520181" y="3817946"/>
            <a:chExt cx="349383" cy="323844"/>
          </a:xfrm>
        </p:grpSpPr>
        <p:sp>
          <p:nvSpPr>
            <p:cNvPr id="1706" name="Google Shape;1706;p125"/>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25"/>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25"/>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125"/>
          <p:cNvGrpSpPr/>
          <p:nvPr/>
        </p:nvGrpSpPr>
        <p:grpSpPr>
          <a:xfrm>
            <a:off x="2965939" y="3816732"/>
            <a:ext cx="246934" cy="325195"/>
            <a:chOff x="2965939" y="3816732"/>
            <a:chExt cx="246934" cy="325195"/>
          </a:xfrm>
        </p:grpSpPr>
        <p:sp>
          <p:nvSpPr>
            <p:cNvPr id="1710" name="Google Shape;1710;p125"/>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25"/>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25"/>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125"/>
          <p:cNvGrpSpPr/>
          <p:nvPr/>
        </p:nvGrpSpPr>
        <p:grpSpPr>
          <a:xfrm>
            <a:off x="2328818" y="3841684"/>
            <a:ext cx="335762" cy="276759"/>
            <a:chOff x="2328818" y="3841684"/>
            <a:chExt cx="335762" cy="276759"/>
          </a:xfrm>
        </p:grpSpPr>
        <p:sp>
          <p:nvSpPr>
            <p:cNvPr id="1714" name="Google Shape;1714;p125"/>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5"/>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25"/>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125"/>
          <p:cNvGrpSpPr/>
          <p:nvPr/>
        </p:nvGrpSpPr>
        <p:grpSpPr>
          <a:xfrm>
            <a:off x="4108396" y="3284741"/>
            <a:ext cx="323649" cy="323864"/>
            <a:chOff x="4108396" y="3284741"/>
            <a:chExt cx="323649" cy="323864"/>
          </a:xfrm>
        </p:grpSpPr>
        <p:sp>
          <p:nvSpPr>
            <p:cNvPr id="1718" name="Google Shape;1718;p125"/>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25"/>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25"/>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5"/>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25"/>
          <p:cNvGrpSpPr/>
          <p:nvPr/>
        </p:nvGrpSpPr>
        <p:grpSpPr>
          <a:xfrm>
            <a:off x="3549927" y="3284741"/>
            <a:ext cx="285291" cy="323864"/>
            <a:chOff x="3549927" y="3284741"/>
            <a:chExt cx="285291" cy="323864"/>
          </a:xfrm>
        </p:grpSpPr>
        <p:sp>
          <p:nvSpPr>
            <p:cNvPr id="1723" name="Google Shape;1723;p125"/>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25"/>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25"/>
          <p:cNvGrpSpPr/>
          <p:nvPr/>
        </p:nvGrpSpPr>
        <p:grpSpPr>
          <a:xfrm>
            <a:off x="2918951" y="3304311"/>
            <a:ext cx="333825" cy="284763"/>
            <a:chOff x="2918951" y="3304311"/>
            <a:chExt cx="333825" cy="284763"/>
          </a:xfrm>
        </p:grpSpPr>
        <p:sp>
          <p:nvSpPr>
            <p:cNvPr id="1726" name="Google Shape;1726;p125"/>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25"/>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25"/>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125"/>
          <p:cNvGrpSpPr/>
          <p:nvPr/>
        </p:nvGrpSpPr>
        <p:grpSpPr>
          <a:xfrm>
            <a:off x="2354337" y="3284741"/>
            <a:ext cx="284724" cy="323883"/>
            <a:chOff x="2354337" y="3284741"/>
            <a:chExt cx="284724" cy="323883"/>
          </a:xfrm>
        </p:grpSpPr>
        <p:sp>
          <p:nvSpPr>
            <p:cNvPr id="1730" name="Google Shape;1730;p125"/>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5"/>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5"/>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125"/>
          <p:cNvGrpSpPr/>
          <p:nvPr/>
        </p:nvGrpSpPr>
        <p:grpSpPr>
          <a:xfrm>
            <a:off x="4107438" y="2753866"/>
            <a:ext cx="324803" cy="323903"/>
            <a:chOff x="4107438" y="2753866"/>
            <a:chExt cx="324803" cy="323903"/>
          </a:xfrm>
        </p:grpSpPr>
        <p:sp>
          <p:nvSpPr>
            <p:cNvPr id="1734" name="Google Shape;1734;p125"/>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5"/>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5"/>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25"/>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25"/>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125"/>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5"/>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5"/>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5"/>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125"/>
          <p:cNvGrpSpPr/>
          <p:nvPr/>
        </p:nvGrpSpPr>
        <p:grpSpPr>
          <a:xfrm>
            <a:off x="3530749" y="2265673"/>
            <a:ext cx="330185" cy="284528"/>
            <a:chOff x="3530749" y="2265673"/>
            <a:chExt cx="330185" cy="284528"/>
          </a:xfrm>
        </p:grpSpPr>
        <p:sp>
          <p:nvSpPr>
            <p:cNvPr id="1744" name="Google Shape;1744;p125"/>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5"/>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25"/>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25"/>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5"/>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125"/>
          <p:cNvGrpSpPr/>
          <p:nvPr/>
        </p:nvGrpSpPr>
        <p:grpSpPr>
          <a:xfrm>
            <a:off x="2926427" y="2279039"/>
            <a:ext cx="325586" cy="257835"/>
            <a:chOff x="2926427" y="2279039"/>
            <a:chExt cx="325586" cy="257835"/>
          </a:xfrm>
        </p:grpSpPr>
        <p:sp>
          <p:nvSpPr>
            <p:cNvPr id="1750" name="Google Shape;1750;p125"/>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25"/>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125"/>
          <p:cNvGrpSpPr/>
          <p:nvPr/>
        </p:nvGrpSpPr>
        <p:grpSpPr>
          <a:xfrm>
            <a:off x="2343222" y="2246064"/>
            <a:ext cx="307151" cy="323864"/>
            <a:chOff x="2343222" y="2246064"/>
            <a:chExt cx="307151" cy="323864"/>
          </a:xfrm>
        </p:grpSpPr>
        <p:sp>
          <p:nvSpPr>
            <p:cNvPr id="1753" name="Google Shape;1753;p125"/>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25"/>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5"/>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125"/>
          <p:cNvGrpSpPr/>
          <p:nvPr/>
        </p:nvGrpSpPr>
        <p:grpSpPr>
          <a:xfrm>
            <a:off x="1818511" y="3817887"/>
            <a:ext cx="247306" cy="324040"/>
            <a:chOff x="1818511" y="3817887"/>
            <a:chExt cx="247306" cy="324040"/>
          </a:xfrm>
        </p:grpSpPr>
        <p:sp>
          <p:nvSpPr>
            <p:cNvPr id="1757" name="Google Shape;1757;p125"/>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5"/>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5"/>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125"/>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5"/>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125"/>
          <p:cNvGrpSpPr/>
          <p:nvPr/>
        </p:nvGrpSpPr>
        <p:grpSpPr>
          <a:xfrm>
            <a:off x="1776690" y="2244870"/>
            <a:ext cx="330557" cy="326623"/>
            <a:chOff x="1776690" y="2244870"/>
            <a:chExt cx="330557" cy="326623"/>
          </a:xfrm>
        </p:grpSpPr>
        <p:sp>
          <p:nvSpPr>
            <p:cNvPr id="1763" name="Google Shape;1763;p125"/>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5"/>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25"/>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5"/>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5"/>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5"/>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5"/>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25"/>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125"/>
          <p:cNvGrpSpPr/>
          <p:nvPr/>
        </p:nvGrpSpPr>
        <p:grpSpPr>
          <a:xfrm>
            <a:off x="4108396" y="1763213"/>
            <a:ext cx="323649" cy="323864"/>
            <a:chOff x="4108396" y="1763213"/>
            <a:chExt cx="323649" cy="323864"/>
          </a:xfrm>
        </p:grpSpPr>
        <p:sp>
          <p:nvSpPr>
            <p:cNvPr id="1772" name="Google Shape;1772;p125"/>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5"/>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5"/>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5"/>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125"/>
          <p:cNvGrpSpPr/>
          <p:nvPr/>
        </p:nvGrpSpPr>
        <p:grpSpPr>
          <a:xfrm>
            <a:off x="3530749" y="1773389"/>
            <a:ext cx="323844" cy="303707"/>
            <a:chOff x="3530749" y="1773389"/>
            <a:chExt cx="323844" cy="303707"/>
          </a:xfrm>
        </p:grpSpPr>
        <p:sp>
          <p:nvSpPr>
            <p:cNvPr id="1777" name="Google Shape;1777;p125"/>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5"/>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5"/>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25"/>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125"/>
          <p:cNvGrpSpPr/>
          <p:nvPr/>
        </p:nvGrpSpPr>
        <p:grpSpPr>
          <a:xfrm>
            <a:off x="2926036" y="1763056"/>
            <a:ext cx="326545" cy="325371"/>
            <a:chOff x="2926036" y="1763056"/>
            <a:chExt cx="326545" cy="325371"/>
          </a:xfrm>
        </p:grpSpPr>
        <p:sp>
          <p:nvSpPr>
            <p:cNvPr id="1782" name="Google Shape;1782;p125"/>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25"/>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25"/>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25"/>
          <p:cNvGrpSpPr/>
          <p:nvPr/>
        </p:nvGrpSpPr>
        <p:grpSpPr>
          <a:xfrm>
            <a:off x="2392127" y="1763233"/>
            <a:ext cx="211062" cy="323844"/>
            <a:chOff x="2392127" y="1763233"/>
            <a:chExt cx="211062" cy="323844"/>
          </a:xfrm>
        </p:grpSpPr>
        <p:sp>
          <p:nvSpPr>
            <p:cNvPr id="1786" name="Google Shape;1786;p125"/>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25"/>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93" name="Google Shape;1793;p126"/>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6"/>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6"/>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6"/>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6"/>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6"/>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6"/>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6"/>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6"/>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6"/>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6"/>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6"/>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6"/>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6"/>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6"/>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6"/>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6"/>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6"/>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6"/>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6"/>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6"/>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6"/>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6"/>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26"/>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26"/>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6"/>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6"/>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6"/>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6"/>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126"/>
          <p:cNvGrpSpPr/>
          <p:nvPr/>
        </p:nvGrpSpPr>
        <p:grpSpPr>
          <a:xfrm>
            <a:off x="1041775" y="2721092"/>
            <a:ext cx="2037365" cy="540224"/>
            <a:chOff x="713227" y="2721092"/>
            <a:chExt cx="2037365" cy="540224"/>
          </a:xfrm>
        </p:grpSpPr>
        <p:sp>
          <p:nvSpPr>
            <p:cNvPr id="1824" name="Google Shape;1824;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6"/>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6"/>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126"/>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6"/>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126"/>
          <p:cNvGrpSpPr/>
          <p:nvPr/>
        </p:nvGrpSpPr>
        <p:grpSpPr>
          <a:xfrm>
            <a:off x="1041775" y="4028950"/>
            <a:ext cx="2037365" cy="551874"/>
            <a:chOff x="713227" y="4028950"/>
            <a:chExt cx="2037365" cy="551874"/>
          </a:xfrm>
        </p:grpSpPr>
        <p:sp>
          <p:nvSpPr>
            <p:cNvPr id="1831" name="Google Shape;1831;p126"/>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6"/>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6"/>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6"/>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6"/>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126"/>
          <p:cNvGrpSpPr/>
          <p:nvPr/>
        </p:nvGrpSpPr>
        <p:grpSpPr>
          <a:xfrm>
            <a:off x="1041775" y="3375270"/>
            <a:ext cx="2037365" cy="539986"/>
            <a:chOff x="713227" y="3375270"/>
            <a:chExt cx="2037365" cy="539986"/>
          </a:xfrm>
        </p:grpSpPr>
        <p:sp>
          <p:nvSpPr>
            <p:cNvPr id="1837" name="Google Shape;1837;p126"/>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26"/>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6"/>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6"/>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126"/>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26"/>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126"/>
          <p:cNvGrpSpPr/>
          <p:nvPr/>
        </p:nvGrpSpPr>
        <p:grpSpPr>
          <a:xfrm>
            <a:off x="5003749" y="1064649"/>
            <a:ext cx="1478642" cy="1510632"/>
            <a:chOff x="4675200" y="1064649"/>
            <a:chExt cx="1478642" cy="1510632"/>
          </a:xfrm>
        </p:grpSpPr>
        <p:sp>
          <p:nvSpPr>
            <p:cNvPr id="1844" name="Google Shape;1844;p126"/>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6"/>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6"/>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6"/>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26"/>
          <p:cNvGrpSpPr/>
          <p:nvPr/>
        </p:nvGrpSpPr>
        <p:grpSpPr>
          <a:xfrm>
            <a:off x="6570648" y="1080004"/>
            <a:ext cx="1531577" cy="1479842"/>
            <a:chOff x="6242099" y="1080004"/>
            <a:chExt cx="1531577" cy="1479842"/>
          </a:xfrm>
        </p:grpSpPr>
        <p:sp>
          <p:nvSpPr>
            <p:cNvPr id="1849" name="Google Shape;1849;p126"/>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6"/>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6"/>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6"/>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6"/>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26"/>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26"/>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6"/>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6"/>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6"/>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6"/>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126"/>
          <p:cNvGrpSpPr/>
          <p:nvPr/>
        </p:nvGrpSpPr>
        <p:grpSpPr>
          <a:xfrm>
            <a:off x="5709626" y="2809789"/>
            <a:ext cx="1884848" cy="1698326"/>
            <a:chOff x="5381400" y="2809980"/>
            <a:chExt cx="1623330" cy="1462687"/>
          </a:xfrm>
        </p:grpSpPr>
        <p:sp>
          <p:nvSpPr>
            <p:cNvPr id="1861" name="Google Shape;1861;p126"/>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6"/>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26"/>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26"/>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6"/>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9"/>
        <p:cNvGrpSpPr/>
        <p:nvPr/>
      </p:nvGrpSpPr>
      <p:grpSpPr>
        <a:xfrm>
          <a:off x="0" y="0"/>
          <a:ext cx="0" cy="0"/>
          <a:chOff x="0" y="0"/>
          <a:chExt cx="0" cy="0"/>
        </a:xfrm>
      </p:grpSpPr>
      <p:sp>
        <p:nvSpPr>
          <p:cNvPr id="1870" name="Google Shape;1870;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1" name="Google Shape;1871;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72" name="Google Shape;1872;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8" name="Google Shape;1878;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9" name="Google Shape;1879;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5" name="Google Shape;1885;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3"/>
              </a:rPr>
              <a:t>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6" name="Google Shape;1886;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2" name="Google Shape;1892;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93" name="Google Shape;1893;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9" name="Google Shape;1899;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900" name="Google Shape;1900;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9"/>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72" name="Google Shape;572;p69"/>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73" name="Google Shape;573;p69"/>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 calcmode="lin" valueType="num">
                                      <p:cBhvr additive="base">
                                        <p:cTn id="7" dur="1000"/>
                                        <p:tgtEl>
                                          <p:spTgt spid="5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 calcmode="lin" valueType="num">
                                      <p:cBhvr additive="base">
                                        <p:cTn id="10" dur="1000"/>
                                        <p:tgtEl>
                                          <p:spTgt spid="5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73"/>
                                        </p:tgtEl>
                                        <p:attrNameLst>
                                          <p:attrName>style.visibility</p:attrName>
                                        </p:attrNameLst>
                                      </p:cBhvr>
                                      <p:to>
                                        <p:strVal val="visible"/>
                                      </p:to>
                                    </p:set>
                                    <p:anim calcmode="lin" valueType="num">
                                      <p:cBhvr additive="base">
                                        <p:cTn id="15" dur="1000"/>
                                        <p:tgtEl>
                                          <p:spTgt spid="5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32"/>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6" name="Google Shape;1906;p132"/>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5"/>
              </a:rPr>
              <a:t>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7" name="Google Shape;1907;p132"/>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1"/>
        <p:cNvGrpSpPr/>
        <p:nvPr/>
      </p:nvGrpSpPr>
      <p:grpSpPr>
        <a:xfrm>
          <a:off x="0" y="0"/>
          <a:ext cx="0" cy="0"/>
          <a:chOff x="0" y="0"/>
          <a:chExt cx="0" cy="0"/>
        </a:xfrm>
      </p:grpSpPr>
      <p:sp>
        <p:nvSpPr>
          <p:cNvPr id="1912" name="Google Shape;1912;p13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13" name="Google Shape;1913;p13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14" name="Google Shape;1914;p13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8"/>
        <p:cNvGrpSpPr/>
        <p:nvPr/>
      </p:nvGrpSpPr>
      <p:grpSpPr>
        <a:xfrm>
          <a:off x="0" y="0"/>
          <a:ext cx="0" cy="0"/>
          <a:chOff x="0" y="0"/>
          <a:chExt cx="0" cy="0"/>
        </a:xfrm>
      </p:grpSpPr>
      <p:sp>
        <p:nvSpPr>
          <p:cNvPr id="1919" name="Google Shape;1919;p13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20" name="Google Shape;1920;p13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21" name="Google Shape;1921;p1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25"/>
        <p:cNvGrpSpPr/>
        <p:nvPr/>
      </p:nvGrpSpPr>
      <p:grpSpPr>
        <a:xfrm>
          <a:off x="0" y="0"/>
          <a:ext cx="0" cy="0"/>
          <a:chOff x="0" y="0"/>
          <a:chExt cx="0" cy="0"/>
        </a:xfrm>
      </p:grpSpPr>
      <p:sp>
        <p:nvSpPr>
          <p:cNvPr id="1926" name="Google Shape;1926;p13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7" name="Google Shape;1927;p135"/>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8" name="Google Shape;1928;p135"/>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9" name="Google Shape;1929;p135"/>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5"/>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5"/>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5"/>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33" name="Google Shape;1933;p135"/>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34" name="Google Shape;1934;p135"/>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136"/>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40" name="Google Shape;1940;p136"/>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41" name="Google Shape;1941;p13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42" name="Google Shape;1942;p13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43" name="Google Shape;1943;p13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44" name="Google Shape;1944;p13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45" name="Google Shape;1945;p13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6" name="Google Shape;1946;p13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7" name="Google Shape;1947;p13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8" name="Google Shape;1948;p13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9" name="Google Shape;1949;p13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50" name="Google Shape;1950;p13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4"/>
        <p:cNvGrpSpPr/>
        <p:nvPr/>
      </p:nvGrpSpPr>
      <p:grpSpPr>
        <a:xfrm>
          <a:off x="0" y="0"/>
          <a:ext cx="0" cy="0"/>
          <a:chOff x="0" y="0"/>
          <a:chExt cx="0" cy="0"/>
        </a:xfrm>
      </p:grpSpPr>
      <p:sp>
        <p:nvSpPr>
          <p:cNvPr id="1955" name="Google Shape;1955;p13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6" name="Google Shape;1956;p137"/>
          <p:cNvGrpSpPr/>
          <p:nvPr/>
        </p:nvGrpSpPr>
        <p:grpSpPr>
          <a:xfrm>
            <a:off x="5082708" y="3095784"/>
            <a:ext cx="442841" cy="514271"/>
            <a:chOff x="4727025" y="1332775"/>
            <a:chExt cx="59900" cy="69625"/>
          </a:xfrm>
        </p:grpSpPr>
        <p:sp>
          <p:nvSpPr>
            <p:cNvPr id="1957" name="Google Shape;1957;p13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137"/>
          <p:cNvGrpSpPr/>
          <p:nvPr/>
        </p:nvGrpSpPr>
        <p:grpSpPr>
          <a:xfrm>
            <a:off x="5758025" y="2343272"/>
            <a:ext cx="500909" cy="500899"/>
            <a:chOff x="4820425" y="1329900"/>
            <a:chExt cx="70175" cy="70350"/>
          </a:xfrm>
        </p:grpSpPr>
        <p:sp>
          <p:nvSpPr>
            <p:cNvPr id="1960" name="Google Shape;1960;p13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37"/>
          <p:cNvGrpSpPr/>
          <p:nvPr/>
        </p:nvGrpSpPr>
        <p:grpSpPr>
          <a:xfrm>
            <a:off x="6410648" y="2355062"/>
            <a:ext cx="538135" cy="493119"/>
            <a:chOff x="4903200" y="1331525"/>
            <a:chExt cx="73575" cy="67425"/>
          </a:xfrm>
        </p:grpSpPr>
        <p:sp>
          <p:nvSpPr>
            <p:cNvPr id="1965" name="Google Shape;1965;p13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6" name="Google Shape;1966;p13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137"/>
          <p:cNvGrpSpPr/>
          <p:nvPr/>
        </p:nvGrpSpPr>
        <p:grpSpPr>
          <a:xfrm>
            <a:off x="5670599" y="3097040"/>
            <a:ext cx="544563" cy="511895"/>
            <a:chOff x="4815575" y="1416800"/>
            <a:chExt cx="73750" cy="71400"/>
          </a:xfrm>
        </p:grpSpPr>
        <p:sp>
          <p:nvSpPr>
            <p:cNvPr id="1968" name="Google Shape;1968;p13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37"/>
          <p:cNvGrpSpPr/>
          <p:nvPr/>
        </p:nvGrpSpPr>
        <p:grpSpPr>
          <a:xfrm>
            <a:off x="6367224" y="3096746"/>
            <a:ext cx="602914" cy="512477"/>
            <a:chOff x="4902475" y="1418875"/>
            <a:chExt cx="74500" cy="63775"/>
          </a:xfrm>
        </p:grpSpPr>
        <p:sp>
          <p:nvSpPr>
            <p:cNvPr id="1972" name="Google Shape;1972;p13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137"/>
          <p:cNvGrpSpPr/>
          <p:nvPr/>
        </p:nvGrpSpPr>
        <p:grpSpPr>
          <a:xfrm>
            <a:off x="5783096" y="3835985"/>
            <a:ext cx="515391" cy="525699"/>
            <a:chOff x="4818100" y="1507675"/>
            <a:chExt cx="71225" cy="71625"/>
          </a:xfrm>
        </p:grpSpPr>
        <p:sp>
          <p:nvSpPr>
            <p:cNvPr id="1975" name="Google Shape;1975;p13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137"/>
          <p:cNvGrpSpPr/>
          <p:nvPr/>
        </p:nvGrpSpPr>
        <p:grpSpPr>
          <a:xfrm>
            <a:off x="5121199" y="3857517"/>
            <a:ext cx="522956" cy="489869"/>
            <a:chOff x="4721450" y="1509475"/>
            <a:chExt cx="79350" cy="74325"/>
          </a:xfrm>
        </p:grpSpPr>
        <p:sp>
          <p:nvSpPr>
            <p:cNvPr id="1980" name="Google Shape;1980;p13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7"/>
          <p:cNvGrpSpPr/>
          <p:nvPr/>
        </p:nvGrpSpPr>
        <p:grpSpPr>
          <a:xfrm>
            <a:off x="6444441" y="3837269"/>
            <a:ext cx="525704" cy="535436"/>
            <a:chOff x="4906800" y="1507500"/>
            <a:chExt cx="70350" cy="71075"/>
          </a:xfrm>
        </p:grpSpPr>
        <p:sp>
          <p:nvSpPr>
            <p:cNvPr id="1985" name="Google Shape;1985;p13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137"/>
          <p:cNvGrpSpPr/>
          <p:nvPr/>
        </p:nvGrpSpPr>
        <p:grpSpPr>
          <a:xfrm>
            <a:off x="4477263" y="2343250"/>
            <a:ext cx="508054" cy="508095"/>
            <a:chOff x="3736598" y="2170606"/>
            <a:chExt cx="404889" cy="404889"/>
          </a:xfrm>
        </p:grpSpPr>
        <p:sp>
          <p:nvSpPr>
            <p:cNvPr id="1991" name="Google Shape;1991;p13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137"/>
          <p:cNvGrpSpPr/>
          <p:nvPr/>
        </p:nvGrpSpPr>
        <p:grpSpPr>
          <a:xfrm>
            <a:off x="3765303" y="2343345"/>
            <a:ext cx="575790" cy="507904"/>
            <a:chOff x="3161917" y="2170682"/>
            <a:chExt cx="458870" cy="404737"/>
          </a:xfrm>
        </p:grpSpPr>
        <p:sp>
          <p:nvSpPr>
            <p:cNvPr id="1996" name="Google Shape;1996;p13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13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137"/>
          <p:cNvGrpSpPr/>
          <p:nvPr/>
        </p:nvGrpSpPr>
        <p:grpSpPr>
          <a:xfrm>
            <a:off x="3792833" y="3103717"/>
            <a:ext cx="520730" cy="498567"/>
            <a:chOff x="3179914" y="2889488"/>
            <a:chExt cx="422876" cy="404911"/>
          </a:xfrm>
        </p:grpSpPr>
        <p:sp>
          <p:nvSpPr>
            <p:cNvPr id="2000" name="Google Shape;2000;p13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37"/>
          <p:cNvGrpSpPr/>
          <p:nvPr/>
        </p:nvGrpSpPr>
        <p:grpSpPr>
          <a:xfrm>
            <a:off x="4421513" y="3103677"/>
            <a:ext cx="516145" cy="498648"/>
            <a:chOff x="3729467" y="2889422"/>
            <a:chExt cx="419153" cy="404977"/>
          </a:xfrm>
        </p:grpSpPr>
        <p:sp>
          <p:nvSpPr>
            <p:cNvPr id="2007" name="Google Shape;2007;p13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13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137"/>
          <p:cNvGrpSpPr/>
          <p:nvPr/>
        </p:nvGrpSpPr>
        <p:grpSpPr>
          <a:xfrm>
            <a:off x="7141841" y="2550562"/>
            <a:ext cx="166473" cy="141497"/>
            <a:chOff x="4660325" y="1866850"/>
            <a:chExt cx="68350" cy="58100"/>
          </a:xfrm>
        </p:grpSpPr>
        <p:sp>
          <p:nvSpPr>
            <p:cNvPr id="2019" name="Google Shape;2019;p1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7"/>
          <p:cNvGrpSpPr/>
          <p:nvPr/>
        </p:nvGrpSpPr>
        <p:grpSpPr>
          <a:xfrm>
            <a:off x="7451186" y="2576286"/>
            <a:ext cx="162515" cy="90049"/>
            <a:chOff x="4791775" y="1877500"/>
            <a:chExt cx="66725" cy="36975"/>
          </a:xfrm>
        </p:grpSpPr>
        <p:sp>
          <p:nvSpPr>
            <p:cNvPr id="2022" name="Google Shape;2022;p13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7"/>
          <p:cNvGrpSpPr/>
          <p:nvPr/>
        </p:nvGrpSpPr>
        <p:grpSpPr>
          <a:xfrm>
            <a:off x="7772899" y="2576286"/>
            <a:ext cx="144979" cy="90049"/>
            <a:chOff x="4923925" y="1877500"/>
            <a:chExt cx="59525" cy="36975"/>
          </a:xfrm>
        </p:grpSpPr>
        <p:sp>
          <p:nvSpPr>
            <p:cNvPr id="2025" name="Google Shape;2025;p13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7"/>
          <p:cNvGrpSpPr/>
          <p:nvPr/>
        </p:nvGrpSpPr>
        <p:grpSpPr>
          <a:xfrm>
            <a:off x="8067390" y="2558477"/>
            <a:ext cx="141447" cy="125667"/>
            <a:chOff x="5058450" y="1870100"/>
            <a:chExt cx="58075" cy="51600"/>
          </a:xfrm>
        </p:grpSpPr>
        <p:sp>
          <p:nvSpPr>
            <p:cNvPr id="2028" name="Google Shape;2028;p13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7"/>
          <p:cNvGrpSpPr/>
          <p:nvPr/>
        </p:nvGrpSpPr>
        <p:grpSpPr>
          <a:xfrm>
            <a:off x="7481905" y="2980885"/>
            <a:ext cx="101077" cy="107645"/>
            <a:chOff x="4811425" y="2065025"/>
            <a:chExt cx="41500" cy="44200"/>
          </a:xfrm>
        </p:grpSpPr>
        <p:sp>
          <p:nvSpPr>
            <p:cNvPr id="2031" name="Google Shape;2031;p13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7"/>
          <p:cNvGrpSpPr/>
          <p:nvPr/>
        </p:nvGrpSpPr>
        <p:grpSpPr>
          <a:xfrm>
            <a:off x="7774342" y="2981098"/>
            <a:ext cx="120867" cy="107218"/>
            <a:chOff x="4929875" y="2065025"/>
            <a:chExt cx="49625" cy="44025"/>
          </a:xfrm>
        </p:grpSpPr>
        <p:sp>
          <p:nvSpPr>
            <p:cNvPr id="2034" name="Google Shape;2034;p13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137"/>
          <p:cNvGrpSpPr/>
          <p:nvPr/>
        </p:nvGrpSpPr>
        <p:grpSpPr>
          <a:xfrm>
            <a:off x="8103011" y="2984112"/>
            <a:ext cx="70206" cy="101191"/>
            <a:chOff x="5083925" y="2066350"/>
            <a:chExt cx="28825" cy="41550"/>
          </a:xfrm>
        </p:grpSpPr>
        <p:sp>
          <p:nvSpPr>
            <p:cNvPr id="2037" name="Google Shape;2037;p13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137"/>
          <p:cNvGrpSpPr/>
          <p:nvPr/>
        </p:nvGrpSpPr>
        <p:grpSpPr>
          <a:xfrm>
            <a:off x="7134565" y="2999759"/>
            <a:ext cx="181026" cy="69896"/>
            <a:chOff x="4659775" y="2072775"/>
            <a:chExt cx="74325" cy="28700"/>
          </a:xfrm>
        </p:grpSpPr>
        <p:sp>
          <p:nvSpPr>
            <p:cNvPr id="2040" name="Google Shape;2040;p13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137"/>
          <p:cNvGrpSpPr/>
          <p:nvPr/>
        </p:nvGrpSpPr>
        <p:grpSpPr>
          <a:xfrm>
            <a:off x="8054421" y="2790324"/>
            <a:ext cx="167387" cy="89197"/>
            <a:chOff x="4662475" y="1976500"/>
            <a:chExt cx="68725" cy="36625"/>
          </a:xfrm>
        </p:grpSpPr>
        <p:sp>
          <p:nvSpPr>
            <p:cNvPr id="2044" name="Google Shape;2044;p13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137"/>
          <p:cNvGrpSpPr/>
          <p:nvPr/>
        </p:nvGrpSpPr>
        <p:grpSpPr>
          <a:xfrm>
            <a:off x="7751326" y="2793764"/>
            <a:ext cx="166899" cy="82317"/>
            <a:chOff x="4920150" y="1977875"/>
            <a:chExt cx="68525" cy="33800"/>
          </a:xfrm>
        </p:grpSpPr>
        <p:sp>
          <p:nvSpPr>
            <p:cNvPr id="2048" name="Google Shape;2048;p13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137"/>
          <p:cNvGrpSpPr/>
          <p:nvPr/>
        </p:nvGrpSpPr>
        <p:grpSpPr>
          <a:xfrm>
            <a:off x="7162483" y="3197682"/>
            <a:ext cx="125190" cy="127859"/>
            <a:chOff x="4676550" y="2160575"/>
            <a:chExt cx="51400" cy="52500"/>
          </a:xfrm>
        </p:grpSpPr>
        <p:sp>
          <p:nvSpPr>
            <p:cNvPr id="2052" name="Google Shape;2052;p13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37"/>
          <p:cNvGrpSpPr/>
          <p:nvPr/>
        </p:nvGrpSpPr>
        <p:grpSpPr>
          <a:xfrm>
            <a:off x="7459741" y="3204714"/>
            <a:ext cx="145405" cy="113794"/>
            <a:chOff x="4768325" y="2163475"/>
            <a:chExt cx="59700" cy="46725"/>
          </a:xfrm>
        </p:grpSpPr>
        <p:sp>
          <p:nvSpPr>
            <p:cNvPr id="2056" name="Google Shape;2056;p13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13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137"/>
          <p:cNvGrpSpPr/>
          <p:nvPr/>
        </p:nvGrpSpPr>
        <p:grpSpPr>
          <a:xfrm>
            <a:off x="7476059" y="3459808"/>
            <a:ext cx="112768" cy="106853"/>
            <a:chOff x="4768575" y="2253950"/>
            <a:chExt cx="46300" cy="43875"/>
          </a:xfrm>
        </p:grpSpPr>
        <p:sp>
          <p:nvSpPr>
            <p:cNvPr id="2065" name="Google Shape;2065;p13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137"/>
          <p:cNvGrpSpPr/>
          <p:nvPr/>
        </p:nvGrpSpPr>
        <p:grpSpPr>
          <a:xfrm>
            <a:off x="7775682" y="3948834"/>
            <a:ext cx="118187" cy="146246"/>
            <a:chOff x="4960900" y="2433225"/>
            <a:chExt cx="48525" cy="60050"/>
          </a:xfrm>
        </p:grpSpPr>
        <p:sp>
          <p:nvSpPr>
            <p:cNvPr id="2068" name="Google Shape;2068;p13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137"/>
          <p:cNvGrpSpPr/>
          <p:nvPr/>
        </p:nvGrpSpPr>
        <p:grpSpPr>
          <a:xfrm>
            <a:off x="7464247" y="4212895"/>
            <a:ext cx="136394" cy="143810"/>
            <a:chOff x="4854075" y="2527625"/>
            <a:chExt cx="56000" cy="59050"/>
          </a:xfrm>
        </p:grpSpPr>
        <p:sp>
          <p:nvSpPr>
            <p:cNvPr id="2071" name="Google Shape;2071;p13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13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137"/>
          <p:cNvGrpSpPr/>
          <p:nvPr/>
        </p:nvGrpSpPr>
        <p:grpSpPr>
          <a:xfrm>
            <a:off x="8088458" y="3676639"/>
            <a:ext cx="99312" cy="160797"/>
            <a:chOff x="5059700" y="2334775"/>
            <a:chExt cx="40775" cy="66025"/>
          </a:xfrm>
        </p:grpSpPr>
        <p:sp>
          <p:nvSpPr>
            <p:cNvPr id="2077" name="Google Shape;2077;p13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137"/>
          <p:cNvGrpSpPr/>
          <p:nvPr/>
        </p:nvGrpSpPr>
        <p:grpSpPr>
          <a:xfrm>
            <a:off x="8045622" y="3941771"/>
            <a:ext cx="184984" cy="160371"/>
            <a:chOff x="5037700" y="2430325"/>
            <a:chExt cx="75950" cy="65850"/>
          </a:xfrm>
        </p:grpSpPr>
        <p:sp>
          <p:nvSpPr>
            <p:cNvPr id="2087" name="Google Shape;2087;p13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37"/>
          <p:cNvGrpSpPr/>
          <p:nvPr/>
        </p:nvGrpSpPr>
        <p:grpSpPr>
          <a:xfrm>
            <a:off x="7465128" y="3708223"/>
            <a:ext cx="173014" cy="97629"/>
            <a:chOff x="4756975" y="2341800"/>
            <a:chExt cx="91975" cy="51925"/>
          </a:xfrm>
        </p:grpSpPr>
        <p:sp>
          <p:nvSpPr>
            <p:cNvPr id="2090" name="Google Shape;2090;p13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137"/>
          <p:cNvGrpSpPr/>
          <p:nvPr/>
        </p:nvGrpSpPr>
        <p:grpSpPr>
          <a:xfrm>
            <a:off x="7732065" y="4196920"/>
            <a:ext cx="212497" cy="175761"/>
            <a:chOff x="4943575" y="2516350"/>
            <a:chExt cx="98675" cy="81700"/>
          </a:xfrm>
        </p:grpSpPr>
        <p:sp>
          <p:nvSpPr>
            <p:cNvPr id="2111" name="Google Shape;2111;p13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37"/>
          <p:cNvGrpSpPr/>
          <p:nvPr/>
        </p:nvGrpSpPr>
        <p:grpSpPr>
          <a:xfrm>
            <a:off x="1990126" y="3423163"/>
            <a:ext cx="965351" cy="134611"/>
            <a:chOff x="4411970" y="2962952"/>
            <a:chExt cx="706544" cy="104212"/>
          </a:xfrm>
        </p:grpSpPr>
        <p:sp>
          <p:nvSpPr>
            <p:cNvPr id="2190" name="Google Shape;2190;p13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37"/>
          <p:cNvGrpSpPr/>
          <p:nvPr/>
        </p:nvGrpSpPr>
        <p:grpSpPr>
          <a:xfrm>
            <a:off x="1990126" y="3012077"/>
            <a:ext cx="960158" cy="289172"/>
            <a:chOff x="4411970" y="2726085"/>
            <a:chExt cx="643107" cy="193659"/>
          </a:xfrm>
        </p:grpSpPr>
        <p:sp>
          <p:nvSpPr>
            <p:cNvPr id="2195" name="Google Shape;2195;p13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37"/>
          <p:cNvGrpSpPr/>
          <p:nvPr/>
        </p:nvGrpSpPr>
        <p:grpSpPr>
          <a:xfrm>
            <a:off x="993018" y="3278187"/>
            <a:ext cx="833173" cy="259209"/>
            <a:chOff x="4411970" y="4340222"/>
            <a:chExt cx="779467" cy="242683"/>
          </a:xfrm>
        </p:grpSpPr>
        <p:sp>
          <p:nvSpPr>
            <p:cNvPr id="2199" name="Google Shape;2199;p13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137"/>
          <p:cNvGrpSpPr/>
          <p:nvPr/>
        </p:nvGrpSpPr>
        <p:grpSpPr>
          <a:xfrm>
            <a:off x="1990126" y="2673933"/>
            <a:ext cx="965160" cy="216230"/>
            <a:chOff x="4411970" y="2468674"/>
            <a:chExt cx="747317" cy="167425"/>
          </a:xfrm>
        </p:grpSpPr>
        <p:sp>
          <p:nvSpPr>
            <p:cNvPr id="2203" name="Google Shape;2203;p13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137"/>
          <p:cNvGrpSpPr/>
          <p:nvPr/>
        </p:nvGrpSpPr>
        <p:grpSpPr>
          <a:xfrm>
            <a:off x="988873" y="2578650"/>
            <a:ext cx="810451" cy="319148"/>
            <a:chOff x="4411970" y="3686602"/>
            <a:chExt cx="797845" cy="314215"/>
          </a:xfrm>
        </p:grpSpPr>
        <p:sp>
          <p:nvSpPr>
            <p:cNvPr id="2206" name="Google Shape;2206;p13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13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137"/>
          <p:cNvGrpSpPr/>
          <p:nvPr/>
        </p:nvGrpSpPr>
        <p:grpSpPr>
          <a:xfrm>
            <a:off x="988970" y="2333174"/>
            <a:ext cx="1970333" cy="208784"/>
            <a:chOff x="6336019" y="3733725"/>
            <a:chExt cx="2566206" cy="351310"/>
          </a:xfrm>
        </p:grpSpPr>
        <p:sp>
          <p:nvSpPr>
            <p:cNvPr id="2213" name="Google Shape;2213;p13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7"/>
          <p:cNvGrpSpPr/>
          <p:nvPr/>
        </p:nvGrpSpPr>
        <p:grpSpPr>
          <a:xfrm>
            <a:off x="1990126" y="3940729"/>
            <a:ext cx="946551" cy="153200"/>
            <a:chOff x="4404545" y="3301592"/>
            <a:chExt cx="782403" cy="129272"/>
          </a:xfrm>
        </p:grpSpPr>
        <p:sp>
          <p:nvSpPr>
            <p:cNvPr id="2218" name="Google Shape;2218;p13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37"/>
          <p:cNvGrpSpPr/>
          <p:nvPr/>
        </p:nvGrpSpPr>
        <p:grpSpPr>
          <a:xfrm>
            <a:off x="1990126" y="3679688"/>
            <a:ext cx="962257" cy="139127"/>
            <a:chOff x="4411970" y="3131459"/>
            <a:chExt cx="710520" cy="117397"/>
          </a:xfrm>
        </p:grpSpPr>
        <p:sp>
          <p:nvSpPr>
            <p:cNvPr id="2221" name="Google Shape;2221;p13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3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4" name="Google Shape;2224;p137"/>
          <p:cNvGrpSpPr/>
          <p:nvPr/>
        </p:nvGrpSpPr>
        <p:grpSpPr>
          <a:xfrm>
            <a:off x="990271" y="3614482"/>
            <a:ext cx="823838" cy="458988"/>
            <a:chOff x="4411970" y="1801825"/>
            <a:chExt cx="734586" cy="409262"/>
          </a:xfrm>
        </p:grpSpPr>
        <p:sp>
          <p:nvSpPr>
            <p:cNvPr id="2225" name="Google Shape;2225;p13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7"/>
          <p:cNvGrpSpPr/>
          <p:nvPr/>
        </p:nvGrpSpPr>
        <p:grpSpPr>
          <a:xfrm>
            <a:off x="990271" y="4162908"/>
            <a:ext cx="856348" cy="212039"/>
            <a:chOff x="4411970" y="2233974"/>
            <a:chExt cx="763574" cy="189068"/>
          </a:xfrm>
        </p:grpSpPr>
        <p:sp>
          <p:nvSpPr>
            <p:cNvPr id="2228" name="Google Shape;2228;p13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7"/>
          <p:cNvGrpSpPr/>
          <p:nvPr/>
        </p:nvGrpSpPr>
        <p:grpSpPr>
          <a:xfrm>
            <a:off x="3100467" y="2338244"/>
            <a:ext cx="511602" cy="511602"/>
            <a:chOff x="5681300" y="2527788"/>
            <a:chExt cx="805800" cy="805800"/>
          </a:xfrm>
        </p:grpSpPr>
        <p:sp>
          <p:nvSpPr>
            <p:cNvPr id="2231" name="Google Shape;2231;p13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137"/>
          <p:cNvGrpSpPr/>
          <p:nvPr/>
        </p:nvGrpSpPr>
        <p:grpSpPr>
          <a:xfrm>
            <a:off x="3097662" y="3104827"/>
            <a:ext cx="513021" cy="512935"/>
            <a:chOff x="4049800" y="640400"/>
            <a:chExt cx="858900" cy="858900"/>
          </a:xfrm>
        </p:grpSpPr>
        <p:sp>
          <p:nvSpPr>
            <p:cNvPr id="2234" name="Google Shape;2234;p13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37"/>
          <p:cNvGrpSpPr/>
          <p:nvPr/>
        </p:nvGrpSpPr>
        <p:grpSpPr>
          <a:xfrm>
            <a:off x="3014861" y="3756719"/>
            <a:ext cx="686489" cy="686585"/>
            <a:chOff x="5080188" y="927900"/>
            <a:chExt cx="961200" cy="961200"/>
          </a:xfrm>
        </p:grpSpPr>
        <p:sp>
          <p:nvSpPr>
            <p:cNvPr id="2237" name="Google Shape;2237;p13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137"/>
          <p:cNvGrpSpPr/>
          <p:nvPr/>
        </p:nvGrpSpPr>
        <p:grpSpPr>
          <a:xfrm>
            <a:off x="3798012" y="3849448"/>
            <a:ext cx="510373" cy="510937"/>
            <a:chOff x="7508249" y="1522825"/>
            <a:chExt cx="1326332" cy="1322987"/>
          </a:xfrm>
        </p:grpSpPr>
        <p:sp>
          <p:nvSpPr>
            <p:cNvPr id="2246" name="Google Shape;2246;p13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137"/>
          <p:cNvGrpSpPr/>
          <p:nvPr/>
        </p:nvGrpSpPr>
        <p:grpSpPr>
          <a:xfrm>
            <a:off x="4489605" y="3850853"/>
            <a:ext cx="492652" cy="503348"/>
            <a:chOff x="6039282" y="1042577"/>
            <a:chExt cx="734315" cy="731929"/>
          </a:xfrm>
        </p:grpSpPr>
        <p:sp>
          <p:nvSpPr>
            <p:cNvPr id="2257" name="Google Shape;2257;p13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137"/>
          <p:cNvGrpSpPr/>
          <p:nvPr/>
        </p:nvGrpSpPr>
        <p:grpSpPr>
          <a:xfrm>
            <a:off x="5130019" y="2346894"/>
            <a:ext cx="483304" cy="504902"/>
            <a:chOff x="1825800" y="1651625"/>
            <a:chExt cx="568125" cy="591775"/>
          </a:xfrm>
        </p:grpSpPr>
        <p:sp>
          <p:nvSpPr>
            <p:cNvPr id="2279" name="Google Shape;2279;p13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13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7"/>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grpSp>
        <p:nvGrpSpPr>
          <p:cNvPr id="2294" name="Google Shape;2294;p138"/>
          <p:cNvGrpSpPr/>
          <p:nvPr/>
        </p:nvGrpSpPr>
        <p:grpSpPr>
          <a:xfrm>
            <a:off x="745571" y="1168666"/>
            <a:ext cx="2492868" cy="1379876"/>
            <a:chOff x="2654821" y="2311071"/>
            <a:chExt cx="2279715" cy="1262120"/>
          </a:xfrm>
        </p:grpSpPr>
        <p:grpSp>
          <p:nvGrpSpPr>
            <p:cNvPr id="2295" name="Google Shape;2295;p138"/>
            <p:cNvGrpSpPr/>
            <p:nvPr/>
          </p:nvGrpSpPr>
          <p:grpSpPr>
            <a:xfrm>
              <a:off x="4034269" y="2840745"/>
              <a:ext cx="40212" cy="36437"/>
              <a:chOff x="4293400" y="2574725"/>
              <a:chExt cx="84425" cy="80100"/>
            </a:xfrm>
          </p:grpSpPr>
          <p:sp>
            <p:nvSpPr>
              <p:cNvPr id="2296" name="Google Shape;2296;p13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ko-KR" altLang="en-US"/>
              </a:p>
            </p:txBody>
          </p:sp>
          <p:sp>
            <p:nvSpPr>
              <p:cNvPr id="2297" name="Google Shape;2297;p13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138"/>
            <p:cNvGrpSpPr/>
            <p:nvPr/>
          </p:nvGrpSpPr>
          <p:grpSpPr>
            <a:xfrm>
              <a:off x="3894606" y="2334874"/>
              <a:ext cx="913198" cy="518984"/>
              <a:chOff x="4000175" y="1462675"/>
              <a:chExt cx="1917275" cy="1140875"/>
            </a:xfrm>
          </p:grpSpPr>
          <p:sp>
            <p:nvSpPr>
              <p:cNvPr id="2299" name="Google Shape;2299;p13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ko-KR" altLang="en-US"/>
              </a:p>
            </p:txBody>
          </p:sp>
          <p:grpSp>
            <p:nvGrpSpPr>
              <p:cNvPr id="2300" name="Google Shape;2300;p138"/>
              <p:cNvGrpSpPr/>
              <p:nvPr/>
            </p:nvGrpSpPr>
            <p:grpSpPr>
              <a:xfrm>
                <a:off x="4000175" y="1462675"/>
                <a:ext cx="1917275" cy="1140875"/>
                <a:chOff x="4000175" y="1462675"/>
                <a:chExt cx="1917275" cy="1140875"/>
              </a:xfrm>
            </p:grpSpPr>
            <p:sp>
              <p:nvSpPr>
                <p:cNvPr id="2301" name="Google Shape;2301;p13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ko-KR" altLang="en-US"/>
                </a:p>
              </p:txBody>
            </p:sp>
            <p:sp>
              <p:nvSpPr>
                <p:cNvPr id="2302" name="Google Shape;2302;p13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6" name="Google Shape;2306;p13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7" name="Google Shape;2307;p138"/>
            <p:cNvGrpSpPr/>
            <p:nvPr/>
          </p:nvGrpSpPr>
          <p:grpSpPr>
            <a:xfrm>
              <a:off x="3875768" y="2846704"/>
              <a:ext cx="44796" cy="47366"/>
              <a:chOff x="3960625" y="2587825"/>
              <a:chExt cx="94050" cy="104125"/>
            </a:xfrm>
          </p:grpSpPr>
          <p:sp>
            <p:nvSpPr>
              <p:cNvPr id="2308" name="Google Shape;2308;p13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ko-KR" altLang="en-US"/>
              </a:p>
            </p:txBody>
          </p:sp>
          <p:sp>
            <p:nvSpPr>
              <p:cNvPr id="2309" name="Google Shape;2309;p13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138"/>
            <p:cNvGrpSpPr/>
            <p:nvPr/>
          </p:nvGrpSpPr>
          <p:grpSpPr>
            <a:xfrm>
              <a:off x="3782759" y="2807162"/>
              <a:ext cx="82686" cy="85487"/>
              <a:chOff x="3765350" y="2500900"/>
              <a:chExt cx="173600" cy="187925"/>
            </a:xfrm>
          </p:grpSpPr>
          <p:sp>
            <p:nvSpPr>
              <p:cNvPr id="2311" name="Google Shape;2311;p13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ko-KR" altLang="en-US"/>
              </a:p>
            </p:txBody>
          </p:sp>
          <p:sp>
            <p:nvSpPr>
              <p:cNvPr id="2312" name="Google Shape;2312;p13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8"/>
            <p:cNvGrpSpPr/>
            <p:nvPr/>
          </p:nvGrpSpPr>
          <p:grpSpPr>
            <a:xfrm>
              <a:off x="3775674" y="2798496"/>
              <a:ext cx="40545" cy="23564"/>
              <a:chOff x="3750475" y="2481850"/>
              <a:chExt cx="85125" cy="51800"/>
            </a:xfrm>
          </p:grpSpPr>
          <p:sp>
            <p:nvSpPr>
              <p:cNvPr id="2318" name="Google Shape;2318;p13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ko-KR" altLang="en-US"/>
              </a:p>
            </p:txBody>
          </p:sp>
        </p:grpSp>
        <p:grpSp>
          <p:nvGrpSpPr>
            <p:cNvPr id="2320" name="Google Shape;2320;p138"/>
            <p:cNvGrpSpPr/>
            <p:nvPr/>
          </p:nvGrpSpPr>
          <p:grpSpPr>
            <a:xfrm>
              <a:off x="3716946" y="2776024"/>
              <a:ext cx="81971" cy="76912"/>
              <a:chOff x="3627175" y="2432450"/>
              <a:chExt cx="172100" cy="169075"/>
            </a:xfrm>
          </p:grpSpPr>
          <p:sp>
            <p:nvSpPr>
              <p:cNvPr id="2321" name="Google Shape;2321;p13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ko-KR" altLang="en-US"/>
              </a:p>
            </p:txBody>
          </p:sp>
          <p:sp>
            <p:nvSpPr>
              <p:cNvPr id="2323" name="Google Shape;2323;p13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ko-KR" altLang="en-US"/>
              </a:p>
            </p:txBody>
          </p:sp>
        </p:grpSp>
        <p:grpSp>
          <p:nvGrpSpPr>
            <p:cNvPr id="2324" name="Google Shape;2324;p138"/>
            <p:cNvGrpSpPr/>
            <p:nvPr/>
          </p:nvGrpSpPr>
          <p:grpSpPr>
            <a:xfrm>
              <a:off x="3685682" y="2845624"/>
              <a:ext cx="29311" cy="45055"/>
              <a:chOff x="3561536" y="2585450"/>
              <a:chExt cx="61539" cy="99045"/>
            </a:xfrm>
          </p:grpSpPr>
          <p:sp>
            <p:nvSpPr>
              <p:cNvPr id="2325" name="Google Shape;2325;p13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ko-KR" altLang="en-US"/>
              </a:p>
            </p:txBody>
          </p:sp>
        </p:grpSp>
        <p:grpSp>
          <p:nvGrpSpPr>
            <p:cNvPr id="2327" name="Google Shape;2327;p138"/>
            <p:cNvGrpSpPr/>
            <p:nvPr/>
          </p:nvGrpSpPr>
          <p:grpSpPr>
            <a:xfrm>
              <a:off x="3849905" y="2572252"/>
              <a:ext cx="74339" cy="119559"/>
              <a:chOff x="3906325" y="1984500"/>
              <a:chExt cx="156075" cy="262825"/>
            </a:xfrm>
          </p:grpSpPr>
          <p:sp>
            <p:nvSpPr>
              <p:cNvPr id="2328" name="Google Shape;2328;p13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ko-KR" altLang="en-US"/>
              </a:p>
            </p:txBody>
          </p:sp>
          <p:sp>
            <p:nvSpPr>
              <p:cNvPr id="2329" name="Google Shape;2329;p13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138"/>
            <p:cNvGrpSpPr/>
            <p:nvPr/>
          </p:nvGrpSpPr>
          <p:grpSpPr>
            <a:xfrm>
              <a:off x="2654821" y="2414345"/>
              <a:ext cx="667570" cy="558731"/>
              <a:chOff x="1397225" y="1637375"/>
              <a:chExt cx="1401575" cy="1228250"/>
            </a:xfrm>
          </p:grpSpPr>
          <p:sp>
            <p:nvSpPr>
              <p:cNvPr id="2331" name="Google Shape;2331;p13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ko-KR" altLang="en-US"/>
              </a:p>
            </p:txBody>
          </p:sp>
          <p:grpSp>
            <p:nvGrpSpPr>
              <p:cNvPr id="2332" name="Google Shape;2332;p138"/>
              <p:cNvGrpSpPr/>
              <p:nvPr/>
            </p:nvGrpSpPr>
            <p:grpSpPr>
              <a:xfrm>
                <a:off x="1397225" y="1637375"/>
                <a:ext cx="1398775" cy="1228250"/>
                <a:chOff x="1397225" y="1637375"/>
                <a:chExt cx="1398775" cy="1228250"/>
              </a:xfrm>
            </p:grpSpPr>
            <p:sp>
              <p:nvSpPr>
                <p:cNvPr id="2333" name="Google Shape;2333;p13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5" name="Google Shape;2335;p138"/>
            <p:cNvGrpSpPr/>
            <p:nvPr/>
          </p:nvGrpSpPr>
          <p:grpSpPr>
            <a:xfrm>
              <a:off x="3230417" y="3103734"/>
              <a:ext cx="282982" cy="280332"/>
              <a:chOff x="2605700" y="3152850"/>
              <a:chExt cx="594125" cy="616250"/>
            </a:xfrm>
          </p:grpSpPr>
          <p:sp>
            <p:nvSpPr>
              <p:cNvPr id="2336" name="Google Shape;2336;p13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ko-KR" altLang="en-US"/>
              </a:p>
            </p:txBody>
          </p:sp>
          <p:sp>
            <p:nvSpPr>
              <p:cNvPr id="2337" name="Google Shape;2337;p13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8" name="Google Shape;2338;p138"/>
            <p:cNvGrpSpPr/>
            <p:nvPr/>
          </p:nvGrpSpPr>
          <p:grpSpPr>
            <a:xfrm>
              <a:off x="3265985" y="3226989"/>
              <a:ext cx="87151" cy="346202"/>
              <a:chOff x="2680375" y="3423800"/>
              <a:chExt cx="182975" cy="761050"/>
            </a:xfrm>
          </p:grpSpPr>
          <p:sp>
            <p:nvSpPr>
              <p:cNvPr id="2339" name="Google Shape;2339;p13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ko-KR" altLang="en-US"/>
              </a:p>
            </p:txBody>
          </p:sp>
          <p:sp>
            <p:nvSpPr>
              <p:cNvPr id="2340" name="Google Shape;2340;p13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138"/>
            <p:cNvGrpSpPr/>
            <p:nvPr/>
          </p:nvGrpSpPr>
          <p:grpSpPr>
            <a:xfrm>
              <a:off x="3855466" y="3289811"/>
              <a:ext cx="112514" cy="94210"/>
              <a:chOff x="3918000" y="3561900"/>
              <a:chExt cx="236225" cy="207100"/>
            </a:xfrm>
          </p:grpSpPr>
          <p:sp>
            <p:nvSpPr>
              <p:cNvPr id="2342" name="Google Shape;2342;p13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ko-KR" altLang="en-US"/>
              </a:p>
            </p:txBody>
          </p:sp>
          <p:sp>
            <p:nvSpPr>
              <p:cNvPr id="2343" name="Google Shape;2343;p13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3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7" name="Google Shape;2347;p138"/>
            <p:cNvGrpSpPr/>
            <p:nvPr/>
          </p:nvGrpSpPr>
          <p:grpSpPr>
            <a:xfrm>
              <a:off x="2905224" y="2311071"/>
              <a:ext cx="596721" cy="528992"/>
              <a:chOff x="1922950" y="1410350"/>
              <a:chExt cx="1252825" cy="1162875"/>
            </a:xfrm>
          </p:grpSpPr>
          <p:sp>
            <p:nvSpPr>
              <p:cNvPr id="2348" name="Google Shape;2348;p13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64" name="Google Shape;2364;p13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3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5" name="Google Shape;2385;p13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38"/>
            <p:cNvGrpSpPr/>
            <p:nvPr/>
          </p:nvGrpSpPr>
          <p:grpSpPr>
            <a:xfrm>
              <a:off x="3280929" y="3294542"/>
              <a:ext cx="109894" cy="272224"/>
              <a:chOff x="2711750" y="3572300"/>
              <a:chExt cx="230725" cy="598425"/>
            </a:xfrm>
          </p:grpSpPr>
          <p:sp>
            <p:nvSpPr>
              <p:cNvPr id="2387" name="Google Shape;2387;p13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138"/>
            <p:cNvGrpSpPr/>
            <p:nvPr/>
          </p:nvGrpSpPr>
          <p:grpSpPr>
            <a:xfrm>
              <a:off x="3790439" y="2408636"/>
              <a:ext cx="73017" cy="75684"/>
              <a:chOff x="3781475" y="1624825"/>
              <a:chExt cx="153300" cy="166375"/>
            </a:xfrm>
          </p:grpSpPr>
          <p:sp>
            <p:nvSpPr>
              <p:cNvPr id="2391" name="Google Shape;2391;p13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13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138"/>
            <p:cNvGrpSpPr/>
            <p:nvPr/>
          </p:nvGrpSpPr>
          <p:grpSpPr>
            <a:xfrm>
              <a:off x="4403342" y="3107749"/>
              <a:ext cx="316680" cy="101374"/>
              <a:chOff x="5068275" y="3161675"/>
              <a:chExt cx="664875" cy="222850"/>
            </a:xfrm>
          </p:grpSpPr>
          <p:sp>
            <p:nvSpPr>
              <p:cNvPr id="2403" name="Google Shape;2403;p13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13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38"/>
            <p:cNvGrpSpPr/>
            <p:nvPr/>
          </p:nvGrpSpPr>
          <p:grpSpPr>
            <a:xfrm>
              <a:off x="3697513" y="2707266"/>
              <a:ext cx="59549" cy="79733"/>
              <a:chOff x="3586375" y="2281300"/>
              <a:chExt cx="125025" cy="175275"/>
            </a:xfrm>
          </p:grpSpPr>
          <p:sp>
            <p:nvSpPr>
              <p:cNvPr id="2437" name="Google Shape;2437;p13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3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38"/>
            <p:cNvGrpSpPr/>
            <p:nvPr/>
          </p:nvGrpSpPr>
          <p:grpSpPr>
            <a:xfrm>
              <a:off x="4513224" y="3221724"/>
              <a:ext cx="274563" cy="280321"/>
              <a:chOff x="5298975" y="3412225"/>
              <a:chExt cx="576450" cy="616225"/>
            </a:xfrm>
          </p:grpSpPr>
          <p:sp>
            <p:nvSpPr>
              <p:cNvPr id="2441" name="Google Shape;2441;p13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13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38"/>
            <p:cNvGrpSpPr/>
            <p:nvPr/>
          </p:nvGrpSpPr>
          <p:grpSpPr>
            <a:xfrm>
              <a:off x="4824403" y="3421846"/>
              <a:ext cx="110132" cy="130647"/>
              <a:chOff x="5952300" y="3852150"/>
              <a:chExt cx="231225" cy="287200"/>
            </a:xfrm>
          </p:grpSpPr>
          <p:sp>
            <p:nvSpPr>
              <p:cNvPr id="2444" name="Google Shape;2444;p13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138"/>
            <p:cNvGrpSpPr/>
            <p:nvPr/>
          </p:nvGrpSpPr>
          <p:grpSpPr>
            <a:xfrm>
              <a:off x="4295710" y="3079670"/>
              <a:ext cx="14968" cy="27135"/>
              <a:chOff x="4842300" y="3099950"/>
              <a:chExt cx="31425" cy="59650"/>
            </a:xfrm>
          </p:grpSpPr>
          <p:sp>
            <p:nvSpPr>
              <p:cNvPr id="2455" name="Google Shape;2455;p13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3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138"/>
            <p:cNvGrpSpPr/>
            <p:nvPr/>
          </p:nvGrpSpPr>
          <p:grpSpPr>
            <a:xfrm>
              <a:off x="3831056" y="2816010"/>
              <a:ext cx="37378" cy="27612"/>
              <a:chOff x="3866750" y="2520350"/>
              <a:chExt cx="78475" cy="60700"/>
            </a:xfrm>
          </p:grpSpPr>
          <p:sp>
            <p:nvSpPr>
              <p:cNvPr id="2468" name="Google Shape;2468;p13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3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13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1" name="Google Shape;2501;p13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138"/>
            <p:cNvGrpSpPr/>
            <p:nvPr/>
          </p:nvGrpSpPr>
          <p:grpSpPr>
            <a:xfrm>
              <a:off x="3632736" y="3051591"/>
              <a:ext cx="63288" cy="45217"/>
              <a:chOff x="3450375" y="3038225"/>
              <a:chExt cx="132875" cy="99400"/>
            </a:xfrm>
          </p:grpSpPr>
          <p:sp>
            <p:nvSpPr>
              <p:cNvPr id="2515" name="Google Shape;2515;p13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7" name="Google Shape;2517;p13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6" name="Google Shape;2526;p13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6" name="Google Shape;2536;p13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2" name="Google Shape;2542;p13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38"/>
          <p:cNvGrpSpPr/>
          <p:nvPr/>
        </p:nvGrpSpPr>
        <p:grpSpPr>
          <a:xfrm>
            <a:off x="3554131" y="1233340"/>
            <a:ext cx="2078182" cy="1366558"/>
            <a:chOff x="235800" y="830650"/>
            <a:chExt cx="6978450" cy="4588844"/>
          </a:xfrm>
        </p:grpSpPr>
        <p:sp>
          <p:nvSpPr>
            <p:cNvPr id="2553" name="Google Shape;2553;p13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38"/>
          <p:cNvGrpSpPr/>
          <p:nvPr/>
        </p:nvGrpSpPr>
        <p:grpSpPr>
          <a:xfrm>
            <a:off x="742628" y="3064442"/>
            <a:ext cx="2622876" cy="1333540"/>
            <a:chOff x="238125" y="1038125"/>
            <a:chExt cx="7146800" cy="3633625"/>
          </a:xfrm>
        </p:grpSpPr>
        <p:sp>
          <p:nvSpPr>
            <p:cNvPr id="2560" name="Google Shape;2560;p13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138"/>
          <p:cNvGrpSpPr/>
          <p:nvPr/>
        </p:nvGrpSpPr>
        <p:grpSpPr>
          <a:xfrm>
            <a:off x="5857556" y="1206552"/>
            <a:ext cx="2590840" cy="1380235"/>
            <a:chOff x="233350" y="949250"/>
            <a:chExt cx="7137300" cy="3802300"/>
          </a:xfrm>
        </p:grpSpPr>
        <p:sp>
          <p:nvSpPr>
            <p:cNvPr id="4133" name="Google Shape;4133;p1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8"/>
          <p:cNvGrpSpPr/>
          <p:nvPr/>
        </p:nvGrpSpPr>
        <p:grpSpPr>
          <a:xfrm>
            <a:off x="7671985" y="3251325"/>
            <a:ext cx="104231" cy="320340"/>
            <a:chOff x="7564426" y="3224343"/>
            <a:chExt cx="119985" cy="368801"/>
          </a:xfrm>
        </p:grpSpPr>
        <p:sp>
          <p:nvSpPr>
            <p:cNvPr id="4185" name="Google Shape;4185;p13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8"/>
          <p:cNvGrpSpPr/>
          <p:nvPr/>
        </p:nvGrpSpPr>
        <p:grpSpPr>
          <a:xfrm>
            <a:off x="7371473" y="3245427"/>
            <a:ext cx="189489" cy="332132"/>
            <a:chOff x="8370831" y="3202002"/>
            <a:chExt cx="218129" cy="382376"/>
          </a:xfrm>
        </p:grpSpPr>
        <p:sp>
          <p:nvSpPr>
            <p:cNvPr id="4188" name="Google Shape;4188;p13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8"/>
          <p:cNvGrpSpPr/>
          <p:nvPr/>
        </p:nvGrpSpPr>
        <p:grpSpPr>
          <a:xfrm>
            <a:off x="8094863" y="3656559"/>
            <a:ext cx="309429" cy="267000"/>
            <a:chOff x="6742064" y="3750480"/>
            <a:chExt cx="399315" cy="344560"/>
          </a:xfrm>
        </p:grpSpPr>
        <p:sp>
          <p:nvSpPr>
            <p:cNvPr id="4191" name="Google Shape;4191;p13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38"/>
          <p:cNvGrpSpPr/>
          <p:nvPr/>
        </p:nvGrpSpPr>
        <p:grpSpPr>
          <a:xfrm>
            <a:off x="7633882" y="4007606"/>
            <a:ext cx="180437" cy="281608"/>
            <a:chOff x="7248525" y="3739696"/>
            <a:chExt cx="230531" cy="359790"/>
          </a:xfrm>
        </p:grpSpPr>
        <p:sp>
          <p:nvSpPr>
            <p:cNvPr id="4194" name="Google Shape;4194;p13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38"/>
          <p:cNvGrpSpPr/>
          <p:nvPr/>
        </p:nvGrpSpPr>
        <p:grpSpPr>
          <a:xfrm>
            <a:off x="7879801" y="3650830"/>
            <a:ext cx="162896" cy="278710"/>
            <a:chOff x="7601242" y="3729267"/>
            <a:chExt cx="222566" cy="380803"/>
          </a:xfrm>
        </p:grpSpPr>
        <p:sp>
          <p:nvSpPr>
            <p:cNvPr id="4197" name="Google Shape;4197;p13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13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138"/>
          <p:cNvGrpSpPr/>
          <p:nvPr/>
        </p:nvGrpSpPr>
        <p:grpSpPr>
          <a:xfrm>
            <a:off x="7369446" y="3651971"/>
            <a:ext cx="193543" cy="275990"/>
            <a:chOff x="8304647" y="3738687"/>
            <a:chExt cx="225076" cy="320956"/>
          </a:xfrm>
        </p:grpSpPr>
        <p:sp>
          <p:nvSpPr>
            <p:cNvPr id="4201" name="Google Shape;4201;p13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138"/>
          <p:cNvGrpSpPr/>
          <p:nvPr/>
        </p:nvGrpSpPr>
        <p:grpSpPr>
          <a:xfrm>
            <a:off x="7641939" y="3651971"/>
            <a:ext cx="178492" cy="275990"/>
            <a:chOff x="8615101" y="3738687"/>
            <a:chExt cx="207573" cy="320956"/>
          </a:xfrm>
        </p:grpSpPr>
        <p:sp>
          <p:nvSpPr>
            <p:cNvPr id="4205" name="Google Shape;4205;p13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13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138"/>
          <p:cNvGrpSpPr/>
          <p:nvPr/>
        </p:nvGrpSpPr>
        <p:grpSpPr>
          <a:xfrm>
            <a:off x="6036644" y="3773459"/>
            <a:ext cx="557670" cy="511283"/>
            <a:chOff x="6015419" y="3716859"/>
            <a:chExt cx="557671" cy="511283"/>
          </a:xfrm>
        </p:grpSpPr>
        <p:sp>
          <p:nvSpPr>
            <p:cNvPr id="4210" name="Google Shape;4210;p13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138"/>
            <p:cNvGrpSpPr/>
            <p:nvPr/>
          </p:nvGrpSpPr>
          <p:grpSpPr>
            <a:xfrm>
              <a:off x="6036094" y="3716980"/>
              <a:ext cx="529860" cy="510468"/>
              <a:chOff x="6036094" y="3716980"/>
              <a:chExt cx="529860" cy="510468"/>
            </a:xfrm>
          </p:grpSpPr>
          <p:sp>
            <p:nvSpPr>
              <p:cNvPr id="4212" name="Google Shape;4212;p13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2" name="Google Shape;4222;p138"/>
          <p:cNvGrpSpPr/>
          <p:nvPr/>
        </p:nvGrpSpPr>
        <p:grpSpPr>
          <a:xfrm>
            <a:off x="6665529" y="3130228"/>
            <a:ext cx="576302" cy="511871"/>
            <a:chOff x="6644304" y="3073628"/>
            <a:chExt cx="576302" cy="511871"/>
          </a:xfrm>
        </p:grpSpPr>
        <p:sp>
          <p:nvSpPr>
            <p:cNvPr id="4223" name="Google Shape;4223;p13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138"/>
            <p:cNvGrpSpPr/>
            <p:nvPr/>
          </p:nvGrpSpPr>
          <p:grpSpPr>
            <a:xfrm>
              <a:off x="6712169" y="3085440"/>
              <a:ext cx="481622" cy="494913"/>
              <a:chOff x="6712169" y="3085440"/>
              <a:chExt cx="481622" cy="494913"/>
            </a:xfrm>
          </p:grpSpPr>
          <p:sp>
            <p:nvSpPr>
              <p:cNvPr id="4225" name="Google Shape;4225;p13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13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13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138"/>
          <p:cNvGrpSpPr/>
          <p:nvPr/>
        </p:nvGrpSpPr>
        <p:grpSpPr>
          <a:xfrm>
            <a:off x="6673379" y="3773223"/>
            <a:ext cx="560631" cy="511352"/>
            <a:chOff x="6652154" y="3716623"/>
            <a:chExt cx="560631" cy="511352"/>
          </a:xfrm>
        </p:grpSpPr>
        <p:sp>
          <p:nvSpPr>
            <p:cNvPr id="4235" name="Google Shape;4235;p13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138"/>
            <p:cNvGrpSpPr/>
            <p:nvPr/>
          </p:nvGrpSpPr>
          <p:grpSpPr>
            <a:xfrm>
              <a:off x="6669657" y="3716715"/>
              <a:ext cx="466779" cy="464290"/>
              <a:chOff x="6669657" y="3716715"/>
              <a:chExt cx="466779" cy="464290"/>
            </a:xfrm>
          </p:grpSpPr>
          <p:sp>
            <p:nvSpPr>
              <p:cNvPr id="4237" name="Google Shape;4237;p13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0" name="Google Shape;4250;p138"/>
          <p:cNvGrpSpPr/>
          <p:nvPr/>
        </p:nvGrpSpPr>
        <p:grpSpPr>
          <a:xfrm>
            <a:off x="7867470" y="4054631"/>
            <a:ext cx="187557" cy="187557"/>
            <a:chOff x="8565775" y="671075"/>
            <a:chExt cx="441000" cy="441000"/>
          </a:xfrm>
        </p:grpSpPr>
        <p:sp>
          <p:nvSpPr>
            <p:cNvPr id="4251" name="Google Shape;4251;p1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3" name="Google Shape;4253;p13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138"/>
          <p:cNvGrpSpPr/>
          <p:nvPr/>
        </p:nvGrpSpPr>
        <p:grpSpPr>
          <a:xfrm>
            <a:off x="6021325" y="3132850"/>
            <a:ext cx="587871" cy="512373"/>
            <a:chOff x="6000100" y="3076250"/>
            <a:chExt cx="587871" cy="512373"/>
          </a:xfrm>
        </p:grpSpPr>
        <p:sp>
          <p:nvSpPr>
            <p:cNvPr id="4256" name="Google Shape;4256;p13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138"/>
            <p:cNvGrpSpPr/>
            <p:nvPr/>
          </p:nvGrpSpPr>
          <p:grpSpPr>
            <a:xfrm>
              <a:off x="6031360" y="3076713"/>
              <a:ext cx="539107" cy="480965"/>
              <a:chOff x="6031360" y="3076713"/>
              <a:chExt cx="539107" cy="480965"/>
            </a:xfrm>
          </p:grpSpPr>
          <p:sp>
            <p:nvSpPr>
              <p:cNvPr id="4258" name="Google Shape;4258;p13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5" name="Google Shape;4265;p138"/>
          <p:cNvGrpSpPr/>
          <p:nvPr/>
        </p:nvGrpSpPr>
        <p:grpSpPr>
          <a:xfrm>
            <a:off x="3597785" y="3065882"/>
            <a:ext cx="2241344" cy="1330656"/>
            <a:chOff x="3597785" y="3065882"/>
            <a:chExt cx="2241344" cy="1330656"/>
          </a:xfrm>
        </p:grpSpPr>
        <p:grpSp>
          <p:nvGrpSpPr>
            <p:cNvPr id="4266" name="Google Shape;4266;p138"/>
            <p:cNvGrpSpPr/>
            <p:nvPr/>
          </p:nvGrpSpPr>
          <p:grpSpPr>
            <a:xfrm>
              <a:off x="5296908" y="3937355"/>
              <a:ext cx="143198" cy="32380"/>
              <a:chOff x="5296908" y="3937355"/>
              <a:chExt cx="143198" cy="32380"/>
            </a:xfrm>
          </p:grpSpPr>
          <p:sp>
            <p:nvSpPr>
              <p:cNvPr id="4267" name="Google Shape;4267;p13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138"/>
              <p:cNvGrpSpPr/>
              <p:nvPr/>
            </p:nvGrpSpPr>
            <p:grpSpPr>
              <a:xfrm>
                <a:off x="5402331" y="3937355"/>
                <a:ext cx="37776" cy="32380"/>
                <a:chOff x="5402331" y="3937355"/>
                <a:chExt cx="37776" cy="32380"/>
              </a:xfrm>
            </p:grpSpPr>
            <p:sp>
              <p:nvSpPr>
                <p:cNvPr id="4269" name="Google Shape;4269;p13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38"/>
              <p:cNvGrpSpPr/>
              <p:nvPr/>
            </p:nvGrpSpPr>
            <p:grpSpPr>
              <a:xfrm>
                <a:off x="5296908" y="3937355"/>
                <a:ext cx="37783" cy="32380"/>
                <a:chOff x="5296908" y="3937355"/>
                <a:chExt cx="37783" cy="32380"/>
              </a:xfrm>
            </p:grpSpPr>
            <p:sp>
              <p:nvSpPr>
                <p:cNvPr id="4272" name="Google Shape;4272;p13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138"/>
            <p:cNvGrpSpPr/>
            <p:nvPr/>
          </p:nvGrpSpPr>
          <p:grpSpPr>
            <a:xfrm>
              <a:off x="4724163" y="3119631"/>
              <a:ext cx="120838" cy="84218"/>
              <a:chOff x="4724163" y="3119631"/>
              <a:chExt cx="120838" cy="84218"/>
            </a:xfrm>
          </p:grpSpPr>
          <p:grpSp>
            <p:nvGrpSpPr>
              <p:cNvPr id="4275" name="Google Shape;4275;p138"/>
              <p:cNvGrpSpPr/>
              <p:nvPr/>
            </p:nvGrpSpPr>
            <p:grpSpPr>
              <a:xfrm>
                <a:off x="4746712" y="3132773"/>
                <a:ext cx="86869" cy="56424"/>
                <a:chOff x="4746712" y="3132773"/>
                <a:chExt cx="86869" cy="56424"/>
              </a:xfrm>
            </p:grpSpPr>
            <p:sp>
              <p:nvSpPr>
                <p:cNvPr id="4276" name="Google Shape;4276;p13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8"/>
              <p:cNvGrpSpPr/>
              <p:nvPr/>
            </p:nvGrpSpPr>
            <p:grpSpPr>
              <a:xfrm>
                <a:off x="4773634" y="3143336"/>
                <a:ext cx="37776" cy="32451"/>
                <a:chOff x="4773634" y="3143336"/>
                <a:chExt cx="37776" cy="32451"/>
              </a:xfrm>
            </p:grpSpPr>
            <p:sp>
              <p:nvSpPr>
                <p:cNvPr id="4279" name="Google Shape;4279;p13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8"/>
              <p:cNvGrpSpPr/>
              <p:nvPr/>
            </p:nvGrpSpPr>
            <p:grpSpPr>
              <a:xfrm>
                <a:off x="4724163" y="3131248"/>
                <a:ext cx="37776" cy="32459"/>
                <a:chOff x="4724163" y="3131248"/>
                <a:chExt cx="37776" cy="32459"/>
              </a:xfrm>
            </p:grpSpPr>
            <p:sp>
              <p:nvSpPr>
                <p:cNvPr id="4282" name="Google Shape;4282;p13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138"/>
              <p:cNvGrpSpPr/>
              <p:nvPr/>
            </p:nvGrpSpPr>
            <p:grpSpPr>
              <a:xfrm>
                <a:off x="4755081" y="3176054"/>
                <a:ext cx="32357" cy="27795"/>
                <a:chOff x="4755081" y="3176054"/>
                <a:chExt cx="32357" cy="27795"/>
              </a:xfrm>
            </p:grpSpPr>
            <p:sp>
              <p:nvSpPr>
                <p:cNvPr id="4285" name="Google Shape;4285;p13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138"/>
              <p:cNvGrpSpPr/>
              <p:nvPr/>
            </p:nvGrpSpPr>
            <p:grpSpPr>
              <a:xfrm>
                <a:off x="4812550" y="3119631"/>
                <a:ext cx="32451" cy="27803"/>
                <a:chOff x="4812550" y="3119631"/>
                <a:chExt cx="32451" cy="27803"/>
              </a:xfrm>
            </p:grpSpPr>
            <p:sp>
              <p:nvSpPr>
                <p:cNvPr id="4288" name="Google Shape;4288;p13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138"/>
            <p:cNvGrpSpPr/>
            <p:nvPr/>
          </p:nvGrpSpPr>
          <p:grpSpPr>
            <a:xfrm>
              <a:off x="5382826" y="4027197"/>
              <a:ext cx="268967" cy="250422"/>
              <a:chOff x="5382826" y="4027197"/>
              <a:chExt cx="268967" cy="250422"/>
            </a:xfrm>
          </p:grpSpPr>
          <p:grpSp>
            <p:nvGrpSpPr>
              <p:cNvPr id="4291" name="Google Shape;4291;p138"/>
              <p:cNvGrpSpPr/>
              <p:nvPr/>
            </p:nvGrpSpPr>
            <p:grpSpPr>
              <a:xfrm>
                <a:off x="5405280" y="4042510"/>
                <a:ext cx="237570" cy="218647"/>
                <a:chOff x="5405280" y="4042510"/>
                <a:chExt cx="237570" cy="218647"/>
              </a:xfrm>
            </p:grpSpPr>
            <p:sp>
              <p:nvSpPr>
                <p:cNvPr id="4292" name="Google Shape;4292;p13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8"/>
              <p:cNvGrpSpPr/>
              <p:nvPr/>
            </p:nvGrpSpPr>
            <p:grpSpPr>
              <a:xfrm>
                <a:off x="5382826" y="4125549"/>
                <a:ext cx="37776" cy="32380"/>
                <a:chOff x="5382826" y="4125549"/>
                <a:chExt cx="37776" cy="32380"/>
              </a:xfrm>
            </p:grpSpPr>
            <p:sp>
              <p:nvSpPr>
                <p:cNvPr id="4299" name="Google Shape;4299;p13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8"/>
              <p:cNvGrpSpPr/>
              <p:nvPr/>
            </p:nvGrpSpPr>
            <p:grpSpPr>
              <a:xfrm>
                <a:off x="5475680" y="4195587"/>
                <a:ext cx="37783" cy="32364"/>
                <a:chOff x="5475680" y="4195587"/>
                <a:chExt cx="37783" cy="32364"/>
              </a:xfrm>
            </p:grpSpPr>
            <p:sp>
              <p:nvSpPr>
                <p:cNvPr id="4302" name="Google Shape;4302;p13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8"/>
              <p:cNvGrpSpPr/>
              <p:nvPr/>
            </p:nvGrpSpPr>
            <p:grpSpPr>
              <a:xfrm>
                <a:off x="5532575" y="4027197"/>
                <a:ext cx="33308" cy="32262"/>
                <a:chOff x="5532575" y="4027197"/>
                <a:chExt cx="33308" cy="32262"/>
              </a:xfrm>
            </p:grpSpPr>
            <p:sp>
              <p:nvSpPr>
                <p:cNvPr id="4305" name="Google Shape;4305;p13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8"/>
              <p:cNvGrpSpPr/>
              <p:nvPr/>
            </p:nvGrpSpPr>
            <p:grpSpPr>
              <a:xfrm>
                <a:off x="5590706" y="4245348"/>
                <a:ext cx="33497" cy="32270"/>
                <a:chOff x="5590706" y="4245348"/>
                <a:chExt cx="33497" cy="32270"/>
              </a:xfrm>
            </p:grpSpPr>
            <p:sp>
              <p:nvSpPr>
                <p:cNvPr id="4308" name="Google Shape;4308;p13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8"/>
              <p:cNvGrpSpPr/>
              <p:nvPr/>
            </p:nvGrpSpPr>
            <p:grpSpPr>
              <a:xfrm>
                <a:off x="5618681" y="4109677"/>
                <a:ext cx="33112" cy="32357"/>
                <a:chOff x="5618681" y="4109677"/>
                <a:chExt cx="33112" cy="32357"/>
              </a:xfrm>
            </p:grpSpPr>
            <p:sp>
              <p:nvSpPr>
                <p:cNvPr id="4311" name="Google Shape;4311;p13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138"/>
              <p:cNvGrpSpPr/>
              <p:nvPr/>
            </p:nvGrpSpPr>
            <p:grpSpPr>
              <a:xfrm>
                <a:off x="5479298" y="4128262"/>
                <a:ext cx="31405" cy="26906"/>
                <a:chOff x="5479298" y="4128262"/>
                <a:chExt cx="31405" cy="26906"/>
              </a:xfrm>
            </p:grpSpPr>
            <p:sp>
              <p:nvSpPr>
                <p:cNvPr id="4314" name="Google Shape;4314;p13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138"/>
              <p:cNvGrpSpPr/>
              <p:nvPr/>
            </p:nvGrpSpPr>
            <p:grpSpPr>
              <a:xfrm>
                <a:off x="5582903" y="4180116"/>
                <a:ext cx="31499" cy="26898"/>
                <a:chOff x="5582903" y="4180116"/>
                <a:chExt cx="31499" cy="26898"/>
              </a:xfrm>
            </p:grpSpPr>
            <p:sp>
              <p:nvSpPr>
                <p:cNvPr id="4317" name="Google Shape;4317;p13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138"/>
            <p:cNvGrpSpPr/>
            <p:nvPr/>
          </p:nvGrpSpPr>
          <p:grpSpPr>
            <a:xfrm>
              <a:off x="3977681" y="3230323"/>
              <a:ext cx="94584" cy="84085"/>
              <a:chOff x="3977681" y="3230323"/>
              <a:chExt cx="94584" cy="84085"/>
            </a:xfrm>
          </p:grpSpPr>
          <p:grpSp>
            <p:nvGrpSpPr>
              <p:cNvPr id="4320" name="Google Shape;4320;p138"/>
              <p:cNvGrpSpPr/>
              <p:nvPr/>
            </p:nvGrpSpPr>
            <p:grpSpPr>
              <a:xfrm>
                <a:off x="4000135" y="3243041"/>
                <a:ext cx="59570" cy="57186"/>
                <a:chOff x="4000135" y="3243041"/>
                <a:chExt cx="59570" cy="57186"/>
              </a:xfrm>
            </p:grpSpPr>
            <p:sp>
              <p:nvSpPr>
                <p:cNvPr id="4321" name="Google Shape;4321;p13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8"/>
              <p:cNvGrpSpPr/>
              <p:nvPr/>
            </p:nvGrpSpPr>
            <p:grpSpPr>
              <a:xfrm>
                <a:off x="3977681" y="3245872"/>
                <a:ext cx="37783" cy="32380"/>
                <a:chOff x="3977681" y="3245872"/>
                <a:chExt cx="37783" cy="32380"/>
              </a:xfrm>
            </p:grpSpPr>
            <p:sp>
              <p:nvSpPr>
                <p:cNvPr id="4325" name="Google Shape;4325;p13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8"/>
              <p:cNvGrpSpPr/>
              <p:nvPr/>
            </p:nvGrpSpPr>
            <p:grpSpPr>
              <a:xfrm>
                <a:off x="4040860" y="3262672"/>
                <a:ext cx="31405" cy="27001"/>
                <a:chOff x="4040860" y="3262672"/>
                <a:chExt cx="31405" cy="27001"/>
              </a:xfrm>
            </p:grpSpPr>
            <p:sp>
              <p:nvSpPr>
                <p:cNvPr id="4328" name="Google Shape;4328;p13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138"/>
              <p:cNvGrpSpPr/>
              <p:nvPr/>
            </p:nvGrpSpPr>
            <p:grpSpPr>
              <a:xfrm>
                <a:off x="4021072" y="3230323"/>
                <a:ext cx="31397" cy="26906"/>
                <a:chOff x="4021072" y="3230323"/>
                <a:chExt cx="31397" cy="26906"/>
              </a:xfrm>
            </p:grpSpPr>
            <p:sp>
              <p:nvSpPr>
                <p:cNvPr id="4331" name="Google Shape;4331;p13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138"/>
              <p:cNvGrpSpPr/>
              <p:nvPr/>
            </p:nvGrpSpPr>
            <p:grpSpPr>
              <a:xfrm>
                <a:off x="4001472" y="3287462"/>
                <a:ext cx="31499" cy="26945"/>
                <a:chOff x="4001472" y="3287462"/>
                <a:chExt cx="31499" cy="26945"/>
              </a:xfrm>
            </p:grpSpPr>
            <p:sp>
              <p:nvSpPr>
                <p:cNvPr id="4334" name="Google Shape;4334;p13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138"/>
            <p:cNvGrpSpPr/>
            <p:nvPr/>
          </p:nvGrpSpPr>
          <p:grpSpPr>
            <a:xfrm>
              <a:off x="4084715" y="3258865"/>
              <a:ext cx="184961" cy="137268"/>
              <a:chOff x="4084715" y="3258865"/>
              <a:chExt cx="184961" cy="137268"/>
            </a:xfrm>
          </p:grpSpPr>
          <p:grpSp>
            <p:nvGrpSpPr>
              <p:cNvPr id="4337" name="Google Shape;4337;p138"/>
              <p:cNvGrpSpPr/>
              <p:nvPr/>
            </p:nvGrpSpPr>
            <p:grpSpPr>
              <a:xfrm>
                <a:off x="4107453" y="3271583"/>
                <a:ext cx="153470" cy="110275"/>
                <a:chOff x="4107453" y="3271583"/>
                <a:chExt cx="153470" cy="110275"/>
              </a:xfrm>
            </p:grpSpPr>
            <p:sp>
              <p:nvSpPr>
                <p:cNvPr id="4338" name="Google Shape;4338;p13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8"/>
              <p:cNvGrpSpPr/>
              <p:nvPr/>
            </p:nvGrpSpPr>
            <p:grpSpPr>
              <a:xfrm>
                <a:off x="4136947" y="3258865"/>
                <a:ext cx="31499" cy="27001"/>
                <a:chOff x="4136947" y="3258865"/>
                <a:chExt cx="31499" cy="27001"/>
              </a:xfrm>
            </p:grpSpPr>
            <p:sp>
              <p:nvSpPr>
                <p:cNvPr id="4343" name="Google Shape;4343;p13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8"/>
              <p:cNvGrpSpPr/>
              <p:nvPr/>
            </p:nvGrpSpPr>
            <p:grpSpPr>
              <a:xfrm>
                <a:off x="4084715" y="3266478"/>
                <a:ext cx="31468" cy="26898"/>
                <a:chOff x="4084715" y="3266478"/>
                <a:chExt cx="31468" cy="26898"/>
              </a:xfrm>
            </p:grpSpPr>
            <p:sp>
              <p:nvSpPr>
                <p:cNvPr id="4346" name="Google Shape;4346;p13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8"/>
              <p:cNvGrpSpPr/>
              <p:nvPr/>
            </p:nvGrpSpPr>
            <p:grpSpPr>
              <a:xfrm>
                <a:off x="4159213" y="3279849"/>
                <a:ext cx="31405" cy="26945"/>
                <a:chOff x="4159213" y="3279849"/>
                <a:chExt cx="31405" cy="26945"/>
              </a:xfrm>
            </p:grpSpPr>
            <p:sp>
              <p:nvSpPr>
                <p:cNvPr id="4349" name="Google Shape;4349;p13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8"/>
              <p:cNvGrpSpPr/>
              <p:nvPr/>
            </p:nvGrpSpPr>
            <p:grpSpPr>
              <a:xfrm>
                <a:off x="4201550" y="3266502"/>
                <a:ext cx="31405" cy="26883"/>
                <a:chOff x="4201550" y="3266502"/>
                <a:chExt cx="31405" cy="26883"/>
              </a:xfrm>
            </p:grpSpPr>
            <p:sp>
              <p:nvSpPr>
                <p:cNvPr id="4352" name="Google Shape;4352;p13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138"/>
              <p:cNvGrpSpPr/>
              <p:nvPr/>
            </p:nvGrpSpPr>
            <p:grpSpPr>
              <a:xfrm>
                <a:off x="4201550" y="3338278"/>
                <a:ext cx="31405" cy="26930"/>
                <a:chOff x="4201550" y="3338278"/>
                <a:chExt cx="31405" cy="26930"/>
              </a:xfrm>
            </p:grpSpPr>
            <p:sp>
              <p:nvSpPr>
                <p:cNvPr id="4355" name="Google Shape;4355;p13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38"/>
              <p:cNvGrpSpPr/>
              <p:nvPr/>
            </p:nvGrpSpPr>
            <p:grpSpPr>
              <a:xfrm>
                <a:off x="4238272" y="3369132"/>
                <a:ext cx="31405" cy="27001"/>
                <a:chOff x="4238272" y="3369132"/>
                <a:chExt cx="31405" cy="27001"/>
              </a:xfrm>
            </p:grpSpPr>
            <p:sp>
              <p:nvSpPr>
                <p:cNvPr id="4358" name="Google Shape;4358;p13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0" name="Google Shape;4360;p138"/>
            <p:cNvGrpSpPr/>
            <p:nvPr/>
          </p:nvGrpSpPr>
          <p:grpSpPr>
            <a:xfrm>
              <a:off x="4068639" y="3200169"/>
              <a:ext cx="77643" cy="37272"/>
              <a:chOff x="4068639" y="3200169"/>
              <a:chExt cx="77643" cy="37272"/>
            </a:xfrm>
          </p:grpSpPr>
          <p:sp>
            <p:nvSpPr>
              <p:cNvPr id="4361" name="Google Shape;4361;p13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2" name="Google Shape;4362;p138"/>
              <p:cNvGrpSpPr/>
              <p:nvPr/>
            </p:nvGrpSpPr>
            <p:grpSpPr>
              <a:xfrm>
                <a:off x="4114878" y="3200169"/>
                <a:ext cx="31405" cy="26993"/>
                <a:chOff x="4114878" y="3200169"/>
                <a:chExt cx="31405" cy="26993"/>
              </a:xfrm>
            </p:grpSpPr>
            <p:sp>
              <p:nvSpPr>
                <p:cNvPr id="4363" name="Google Shape;4363;p13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38"/>
              <p:cNvGrpSpPr/>
              <p:nvPr/>
            </p:nvGrpSpPr>
            <p:grpSpPr>
              <a:xfrm>
                <a:off x="4068639" y="3210535"/>
                <a:ext cx="31499" cy="26906"/>
                <a:chOff x="4068639" y="3210535"/>
                <a:chExt cx="31499" cy="26906"/>
              </a:xfrm>
            </p:grpSpPr>
            <p:sp>
              <p:nvSpPr>
                <p:cNvPr id="4366" name="Google Shape;4366;p13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8" name="Google Shape;4368;p138"/>
            <p:cNvGrpSpPr/>
            <p:nvPr/>
          </p:nvGrpSpPr>
          <p:grpSpPr>
            <a:xfrm>
              <a:off x="3869702" y="3066935"/>
              <a:ext cx="382664" cy="190294"/>
              <a:chOff x="3869702" y="3066935"/>
              <a:chExt cx="382664" cy="190294"/>
            </a:xfrm>
          </p:grpSpPr>
          <p:grpSp>
            <p:nvGrpSpPr>
              <p:cNvPr id="4369" name="Google Shape;4369;p138"/>
              <p:cNvGrpSpPr/>
              <p:nvPr/>
            </p:nvGrpSpPr>
            <p:grpSpPr>
              <a:xfrm>
                <a:off x="3888633" y="3082351"/>
                <a:ext cx="351172" cy="160698"/>
                <a:chOff x="3888633" y="3082351"/>
                <a:chExt cx="351172" cy="160698"/>
              </a:xfrm>
            </p:grpSpPr>
            <p:sp>
              <p:nvSpPr>
                <p:cNvPr id="4370" name="Google Shape;4370;p13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8"/>
              <p:cNvGrpSpPr/>
              <p:nvPr/>
            </p:nvGrpSpPr>
            <p:grpSpPr>
              <a:xfrm>
                <a:off x="4143703" y="3066935"/>
                <a:ext cx="37783" cy="32357"/>
                <a:chOff x="4143703" y="3066935"/>
                <a:chExt cx="37783" cy="32357"/>
              </a:xfrm>
            </p:grpSpPr>
            <p:sp>
              <p:nvSpPr>
                <p:cNvPr id="4377" name="Google Shape;4377;p13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8"/>
              <p:cNvGrpSpPr/>
              <p:nvPr/>
            </p:nvGrpSpPr>
            <p:grpSpPr>
              <a:xfrm>
                <a:off x="4044565" y="3103563"/>
                <a:ext cx="37783" cy="32451"/>
                <a:chOff x="4044565" y="3103563"/>
                <a:chExt cx="37783" cy="32451"/>
              </a:xfrm>
            </p:grpSpPr>
            <p:sp>
              <p:nvSpPr>
                <p:cNvPr id="4380" name="Google Shape;4380;p13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8"/>
              <p:cNvGrpSpPr/>
              <p:nvPr/>
            </p:nvGrpSpPr>
            <p:grpSpPr>
              <a:xfrm>
                <a:off x="4017454" y="3188237"/>
                <a:ext cx="37776" cy="32357"/>
                <a:chOff x="4017454" y="3188237"/>
                <a:chExt cx="37776" cy="32357"/>
              </a:xfrm>
            </p:grpSpPr>
            <p:sp>
              <p:nvSpPr>
                <p:cNvPr id="4383" name="Google Shape;4383;p13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8"/>
              <p:cNvGrpSpPr/>
              <p:nvPr/>
            </p:nvGrpSpPr>
            <p:grpSpPr>
              <a:xfrm>
                <a:off x="3921548" y="3157509"/>
                <a:ext cx="37783" cy="32357"/>
                <a:chOff x="3921548" y="3157509"/>
                <a:chExt cx="37783" cy="32357"/>
              </a:xfrm>
            </p:grpSpPr>
            <p:sp>
              <p:nvSpPr>
                <p:cNvPr id="4386" name="Google Shape;4386;p13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8"/>
              <p:cNvGrpSpPr/>
              <p:nvPr/>
            </p:nvGrpSpPr>
            <p:grpSpPr>
              <a:xfrm>
                <a:off x="3939056" y="3211620"/>
                <a:ext cx="37783" cy="32380"/>
                <a:chOff x="3939056" y="3211620"/>
                <a:chExt cx="37783" cy="32380"/>
              </a:xfrm>
            </p:grpSpPr>
            <p:sp>
              <p:nvSpPr>
                <p:cNvPr id="4389" name="Google Shape;4389;p13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8"/>
              <p:cNvGrpSpPr/>
              <p:nvPr/>
            </p:nvGrpSpPr>
            <p:grpSpPr>
              <a:xfrm>
                <a:off x="4176240" y="3136965"/>
                <a:ext cx="31405" cy="26930"/>
                <a:chOff x="4176240" y="3136965"/>
                <a:chExt cx="31405" cy="26930"/>
              </a:xfrm>
            </p:grpSpPr>
            <p:sp>
              <p:nvSpPr>
                <p:cNvPr id="4392" name="Google Shape;4392;p13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8"/>
              <p:cNvGrpSpPr/>
              <p:nvPr/>
            </p:nvGrpSpPr>
            <p:grpSpPr>
              <a:xfrm>
                <a:off x="4133148" y="3152593"/>
                <a:ext cx="31499" cy="27001"/>
                <a:chOff x="4133148" y="3152593"/>
                <a:chExt cx="31499" cy="27001"/>
              </a:xfrm>
            </p:grpSpPr>
            <p:sp>
              <p:nvSpPr>
                <p:cNvPr id="4395" name="Google Shape;4395;p13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138"/>
              <p:cNvGrpSpPr/>
              <p:nvPr/>
            </p:nvGrpSpPr>
            <p:grpSpPr>
              <a:xfrm>
                <a:off x="4220866" y="3073534"/>
                <a:ext cx="31499" cy="26898"/>
                <a:chOff x="4220866" y="3073534"/>
                <a:chExt cx="31499" cy="26898"/>
              </a:xfrm>
            </p:grpSpPr>
            <p:sp>
              <p:nvSpPr>
                <p:cNvPr id="4398" name="Google Shape;4398;p13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138"/>
              <p:cNvGrpSpPr/>
              <p:nvPr/>
            </p:nvGrpSpPr>
            <p:grpSpPr>
              <a:xfrm>
                <a:off x="3869702" y="3230323"/>
                <a:ext cx="31499" cy="26906"/>
                <a:chOff x="3869702" y="3230323"/>
                <a:chExt cx="31499" cy="26906"/>
              </a:xfrm>
            </p:grpSpPr>
            <p:sp>
              <p:nvSpPr>
                <p:cNvPr id="4401" name="Google Shape;4401;p13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3" name="Google Shape;4403;p138"/>
            <p:cNvGrpSpPr/>
            <p:nvPr/>
          </p:nvGrpSpPr>
          <p:grpSpPr>
            <a:xfrm>
              <a:off x="4271383" y="3065882"/>
              <a:ext cx="304556" cy="341663"/>
              <a:chOff x="4271383" y="3065882"/>
              <a:chExt cx="304556" cy="341663"/>
            </a:xfrm>
          </p:grpSpPr>
          <p:grpSp>
            <p:nvGrpSpPr>
              <p:cNvPr id="4404" name="Google Shape;4404;p138"/>
              <p:cNvGrpSpPr/>
              <p:nvPr/>
            </p:nvGrpSpPr>
            <p:grpSpPr>
              <a:xfrm>
                <a:off x="4293838" y="3078639"/>
                <a:ext cx="269353" cy="311973"/>
                <a:chOff x="4293838" y="3078639"/>
                <a:chExt cx="269353" cy="311973"/>
              </a:xfrm>
            </p:grpSpPr>
            <p:sp>
              <p:nvSpPr>
                <p:cNvPr id="4405" name="Google Shape;4405;p13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8"/>
              <p:cNvGrpSpPr/>
              <p:nvPr/>
            </p:nvGrpSpPr>
            <p:grpSpPr>
              <a:xfrm>
                <a:off x="4538164" y="3342061"/>
                <a:ext cx="37776" cy="32380"/>
                <a:chOff x="4538164" y="3342061"/>
                <a:chExt cx="37776" cy="32380"/>
              </a:xfrm>
            </p:grpSpPr>
            <p:sp>
              <p:nvSpPr>
                <p:cNvPr id="4423" name="Google Shape;4423;p13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8"/>
              <p:cNvGrpSpPr/>
              <p:nvPr/>
            </p:nvGrpSpPr>
            <p:grpSpPr>
              <a:xfrm>
                <a:off x="4271383" y="3194742"/>
                <a:ext cx="37783" cy="32420"/>
                <a:chOff x="4271383" y="3194742"/>
                <a:chExt cx="37783" cy="32420"/>
              </a:xfrm>
            </p:grpSpPr>
            <p:sp>
              <p:nvSpPr>
                <p:cNvPr id="4426" name="Google Shape;4426;p13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8"/>
              <p:cNvGrpSpPr/>
              <p:nvPr/>
            </p:nvGrpSpPr>
            <p:grpSpPr>
              <a:xfrm>
                <a:off x="4284416" y="3084058"/>
                <a:ext cx="37783" cy="32357"/>
                <a:chOff x="4284416" y="3084058"/>
                <a:chExt cx="37783" cy="32357"/>
              </a:xfrm>
            </p:grpSpPr>
            <p:sp>
              <p:nvSpPr>
                <p:cNvPr id="4429" name="Google Shape;4429;p13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8"/>
              <p:cNvGrpSpPr/>
              <p:nvPr/>
            </p:nvGrpSpPr>
            <p:grpSpPr>
              <a:xfrm>
                <a:off x="4478697" y="3297561"/>
                <a:ext cx="37776" cy="32451"/>
                <a:chOff x="4478697" y="3297561"/>
                <a:chExt cx="37776" cy="32451"/>
              </a:xfrm>
            </p:grpSpPr>
            <p:sp>
              <p:nvSpPr>
                <p:cNvPr id="4432" name="Google Shape;4432;p13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8"/>
              <p:cNvGrpSpPr/>
              <p:nvPr/>
            </p:nvGrpSpPr>
            <p:grpSpPr>
              <a:xfrm>
                <a:off x="4411813" y="3331711"/>
                <a:ext cx="37776" cy="32451"/>
                <a:chOff x="4411813" y="3331711"/>
                <a:chExt cx="37776" cy="32451"/>
              </a:xfrm>
            </p:grpSpPr>
            <p:sp>
              <p:nvSpPr>
                <p:cNvPr id="4435" name="Google Shape;4435;p13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8"/>
              <p:cNvGrpSpPr/>
              <p:nvPr/>
            </p:nvGrpSpPr>
            <p:grpSpPr>
              <a:xfrm>
                <a:off x="4337984" y="3375188"/>
                <a:ext cx="37776" cy="32357"/>
                <a:chOff x="4337984" y="3375188"/>
                <a:chExt cx="37776" cy="32357"/>
              </a:xfrm>
            </p:grpSpPr>
            <p:sp>
              <p:nvSpPr>
                <p:cNvPr id="4438" name="Google Shape;4438;p13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8"/>
              <p:cNvGrpSpPr/>
              <p:nvPr/>
            </p:nvGrpSpPr>
            <p:grpSpPr>
              <a:xfrm>
                <a:off x="4494867" y="3090530"/>
                <a:ext cx="37878" cy="32451"/>
                <a:chOff x="4494867" y="3090530"/>
                <a:chExt cx="37878" cy="32451"/>
              </a:xfrm>
            </p:grpSpPr>
            <p:sp>
              <p:nvSpPr>
                <p:cNvPr id="4441" name="Google Shape;4441;p13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8"/>
              <p:cNvGrpSpPr/>
              <p:nvPr/>
            </p:nvGrpSpPr>
            <p:grpSpPr>
              <a:xfrm>
                <a:off x="4525124" y="3207774"/>
                <a:ext cx="37783" cy="32420"/>
                <a:chOff x="4525124" y="3207774"/>
                <a:chExt cx="37783" cy="32420"/>
              </a:xfrm>
            </p:grpSpPr>
            <p:sp>
              <p:nvSpPr>
                <p:cNvPr id="4444" name="Google Shape;4444;p13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8"/>
              <p:cNvGrpSpPr/>
              <p:nvPr/>
            </p:nvGrpSpPr>
            <p:grpSpPr>
              <a:xfrm>
                <a:off x="4440544" y="3176479"/>
                <a:ext cx="31499" cy="26898"/>
                <a:chOff x="4440544" y="3176479"/>
                <a:chExt cx="31499" cy="26898"/>
              </a:xfrm>
            </p:grpSpPr>
            <p:sp>
              <p:nvSpPr>
                <p:cNvPr id="4447" name="Google Shape;4447;p13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8"/>
              <p:cNvGrpSpPr/>
              <p:nvPr/>
            </p:nvGrpSpPr>
            <p:grpSpPr>
              <a:xfrm>
                <a:off x="4350545" y="3156400"/>
                <a:ext cx="31405" cy="27001"/>
                <a:chOff x="4350545" y="3156400"/>
                <a:chExt cx="31405" cy="27001"/>
              </a:xfrm>
            </p:grpSpPr>
            <p:sp>
              <p:nvSpPr>
                <p:cNvPr id="4450" name="Google Shape;4450;p13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8"/>
              <p:cNvGrpSpPr/>
              <p:nvPr/>
            </p:nvGrpSpPr>
            <p:grpSpPr>
              <a:xfrm>
                <a:off x="4376703" y="3255058"/>
                <a:ext cx="31405" cy="27001"/>
                <a:chOff x="4376703" y="3255058"/>
                <a:chExt cx="31405" cy="27001"/>
              </a:xfrm>
            </p:grpSpPr>
            <p:sp>
              <p:nvSpPr>
                <p:cNvPr id="4453" name="Google Shape;4453;p13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138"/>
              <p:cNvGrpSpPr/>
              <p:nvPr/>
            </p:nvGrpSpPr>
            <p:grpSpPr>
              <a:xfrm>
                <a:off x="4331322" y="3283656"/>
                <a:ext cx="31405" cy="26945"/>
                <a:chOff x="4331322" y="3283656"/>
                <a:chExt cx="31405" cy="26945"/>
              </a:xfrm>
            </p:grpSpPr>
            <p:sp>
              <p:nvSpPr>
                <p:cNvPr id="4456" name="Google Shape;4456;p13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138"/>
              <p:cNvGrpSpPr/>
              <p:nvPr/>
            </p:nvGrpSpPr>
            <p:grpSpPr>
              <a:xfrm>
                <a:off x="4380510" y="3065882"/>
                <a:ext cx="31405" cy="26938"/>
                <a:chOff x="4380510" y="3065882"/>
                <a:chExt cx="31405" cy="26938"/>
              </a:xfrm>
            </p:grpSpPr>
            <p:sp>
              <p:nvSpPr>
                <p:cNvPr id="4459" name="Google Shape;4459;p13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138"/>
            <p:cNvGrpSpPr/>
            <p:nvPr/>
          </p:nvGrpSpPr>
          <p:grpSpPr>
            <a:xfrm>
              <a:off x="4558998" y="3188237"/>
              <a:ext cx="1280131" cy="1052746"/>
              <a:chOff x="4558998" y="3188237"/>
              <a:chExt cx="1280131" cy="1052746"/>
            </a:xfrm>
          </p:grpSpPr>
          <p:sp>
            <p:nvSpPr>
              <p:cNvPr id="4462" name="Google Shape;4462;p13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8"/>
              <p:cNvGrpSpPr/>
              <p:nvPr/>
            </p:nvGrpSpPr>
            <p:grpSpPr>
              <a:xfrm>
                <a:off x="4579164" y="3203653"/>
                <a:ext cx="1244833" cy="1020397"/>
                <a:chOff x="4579164" y="3203653"/>
                <a:chExt cx="1244833" cy="1020397"/>
              </a:xfrm>
            </p:grpSpPr>
            <p:sp>
              <p:nvSpPr>
                <p:cNvPr id="4464" name="Google Shape;4464;p13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138"/>
                <p:cNvGrpSpPr/>
                <p:nvPr/>
              </p:nvGrpSpPr>
              <p:grpSpPr>
                <a:xfrm>
                  <a:off x="4579164" y="3203653"/>
                  <a:ext cx="1244833" cy="1020397"/>
                  <a:chOff x="4579164" y="3203653"/>
                  <a:chExt cx="1244833" cy="1020397"/>
                </a:xfrm>
              </p:grpSpPr>
              <p:sp>
                <p:nvSpPr>
                  <p:cNvPr id="4467" name="Google Shape;4467;p13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138"/>
                  <p:cNvGrpSpPr/>
                  <p:nvPr/>
                </p:nvGrpSpPr>
                <p:grpSpPr>
                  <a:xfrm>
                    <a:off x="4579164" y="3203653"/>
                    <a:ext cx="1244833" cy="1020397"/>
                    <a:chOff x="4579164" y="3203653"/>
                    <a:chExt cx="1244833" cy="1020397"/>
                  </a:xfrm>
                </p:grpSpPr>
                <p:sp>
                  <p:nvSpPr>
                    <p:cNvPr id="4470" name="Google Shape;4470;p13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138"/>
                    <p:cNvGrpSpPr/>
                    <p:nvPr/>
                  </p:nvGrpSpPr>
                  <p:grpSpPr>
                    <a:xfrm>
                      <a:off x="4579164" y="3203653"/>
                      <a:ext cx="1244833" cy="1020397"/>
                      <a:chOff x="4579164" y="3203653"/>
                      <a:chExt cx="1244833" cy="1020397"/>
                    </a:xfrm>
                  </p:grpSpPr>
                  <p:sp>
                    <p:nvSpPr>
                      <p:cNvPr id="4479" name="Google Shape;4479;p13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138"/>
                      <p:cNvGrpSpPr/>
                      <p:nvPr/>
                    </p:nvGrpSpPr>
                    <p:grpSpPr>
                      <a:xfrm>
                        <a:off x="4579164" y="3203653"/>
                        <a:ext cx="1244833" cy="1020397"/>
                        <a:chOff x="4579164" y="3203653"/>
                        <a:chExt cx="1244833" cy="1020397"/>
                      </a:xfrm>
                    </p:grpSpPr>
                    <p:sp>
                      <p:nvSpPr>
                        <p:cNvPr id="4494" name="Google Shape;4494;p13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138"/>
                        <p:cNvGrpSpPr/>
                        <p:nvPr/>
                      </p:nvGrpSpPr>
                      <p:grpSpPr>
                        <a:xfrm>
                          <a:off x="4579164" y="3203653"/>
                          <a:ext cx="1244833" cy="1020397"/>
                          <a:chOff x="4579164" y="3203653"/>
                          <a:chExt cx="1244833" cy="1020397"/>
                        </a:xfrm>
                      </p:grpSpPr>
                      <p:sp>
                        <p:nvSpPr>
                          <p:cNvPr id="4519" name="Google Shape;4519;p13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138"/>
                          <p:cNvGrpSpPr/>
                          <p:nvPr/>
                        </p:nvGrpSpPr>
                        <p:grpSpPr>
                          <a:xfrm>
                            <a:off x="4579164" y="3203653"/>
                            <a:ext cx="1244833" cy="1020397"/>
                            <a:chOff x="4579164" y="3203653"/>
                            <a:chExt cx="1244833" cy="1020397"/>
                          </a:xfrm>
                        </p:grpSpPr>
                        <p:sp>
                          <p:nvSpPr>
                            <p:cNvPr id="4521" name="Google Shape;4521;p13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138"/>
                            <p:cNvGrpSpPr/>
                            <p:nvPr/>
                          </p:nvGrpSpPr>
                          <p:grpSpPr>
                            <a:xfrm>
                              <a:off x="4579164" y="3203653"/>
                              <a:ext cx="1244833" cy="1020397"/>
                              <a:chOff x="4579164" y="3203653"/>
                              <a:chExt cx="1244833" cy="1020397"/>
                            </a:xfrm>
                          </p:grpSpPr>
                          <p:sp>
                            <p:nvSpPr>
                              <p:cNvPr id="4529" name="Google Shape;4529;p13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138"/>
                              <p:cNvGrpSpPr/>
                              <p:nvPr/>
                            </p:nvGrpSpPr>
                            <p:grpSpPr>
                              <a:xfrm>
                                <a:off x="4579164" y="3203653"/>
                                <a:ext cx="1244833" cy="1020397"/>
                                <a:chOff x="4579164" y="3203653"/>
                                <a:chExt cx="1244833" cy="1020397"/>
                              </a:xfrm>
                            </p:grpSpPr>
                            <p:sp>
                              <p:nvSpPr>
                                <p:cNvPr id="4543" name="Google Shape;4543;p13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8"/>
                                <p:cNvGrpSpPr/>
                                <p:nvPr/>
                              </p:nvGrpSpPr>
                              <p:grpSpPr>
                                <a:xfrm>
                                  <a:off x="4579164" y="3203653"/>
                                  <a:ext cx="1244833" cy="1020397"/>
                                  <a:chOff x="4579164" y="3203653"/>
                                  <a:chExt cx="1244833" cy="1020397"/>
                                </a:xfrm>
                              </p:grpSpPr>
                              <p:sp>
                                <p:nvSpPr>
                                  <p:cNvPr id="4551" name="Google Shape;4551;p13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138"/>
                                  <p:cNvGrpSpPr/>
                                  <p:nvPr/>
                                </p:nvGrpSpPr>
                                <p:grpSpPr>
                                  <a:xfrm>
                                    <a:off x="4579164" y="3203653"/>
                                    <a:ext cx="1244833" cy="1020397"/>
                                    <a:chOff x="4579164" y="3203653"/>
                                    <a:chExt cx="1244833" cy="1020397"/>
                                  </a:xfrm>
                                </p:grpSpPr>
                                <p:sp>
                                  <p:nvSpPr>
                                    <p:cNvPr id="4557" name="Google Shape;4557;p13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3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61" name="Google Shape;4561;p13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4" name="Google Shape;4564;p13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65" name="Google Shape;4565;p138"/>
              <p:cNvGrpSpPr/>
              <p:nvPr/>
            </p:nvGrpSpPr>
            <p:grpSpPr>
              <a:xfrm>
                <a:off x="4595437" y="3598775"/>
                <a:ext cx="37776" cy="32451"/>
                <a:chOff x="4595437" y="3598775"/>
                <a:chExt cx="37776" cy="32451"/>
              </a:xfrm>
            </p:grpSpPr>
            <p:sp>
              <p:nvSpPr>
                <p:cNvPr id="4566" name="Google Shape;4566;p13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8"/>
              <p:cNvGrpSpPr/>
              <p:nvPr/>
            </p:nvGrpSpPr>
            <p:grpSpPr>
              <a:xfrm>
                <a:off x="4641864" y="3524443"/>
                <a:ext cx="37776" cy="32380"/>
                <a:chOff x="4641864" y="3524443"/>
                <a:chExt cx="37776" cy="32380"/>
              </a:xfrm>
            </p:grpSpPr>
            <p:sp>
              <p:nvSpPr>
                <p:cNvPr id="4569" name="Google Shape;4569;p13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8"/>
              <p:cNvGrpSpPr/>
              <p:nvPr/>
            </p:nvGrpSpPr>
            <p:grpSpPr>
              <a:xfrm>
                <a:off x="4648431" y="3893901"/>
                <a:ext cx="37776" cy="32357"/>
                <a:chOff x="4648431" y="3893901"/>
                <a:chExt cx="37776" cy="32357"/>
              </a:xfrm>
            </p:grpSpPr>
            <p:sp>
              <p:nvSpPr>
                <p:cNvPr id="4572" name="Google Shape;4572;p13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8"/>
              <p:cNvGrpSpPr/>
              <p:nvPr/>
            </p:nvGrpSpPr>
            <p:grpSpPr>
              <a:xfrm>
                <a:off x="4567752" y="3722908"/>
                <a:ext cx="37870" cy="32380"/>
                <a:chOff x="4567752" y="3722908"/>
                <a:chExt cx="37870" cy="32380"/>
              </a:xfrm>
            </p:grpSpPr>
            <p:sp>
              <p:nvSpPr>
                <p:cNvPr id="4575" name="Google Shape;4575;p13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8"/>
              <p:cNvGrpSpPr/>
              <p:nvPr/>
            </p:nvGrpSpPr>
            <p:grpSpPr>
              <a:xfrm>
                <a:off x="4617506" y="3652052"/>
                <a:ext cx="37783" cy="32357"/>
                <a:chOff x="4617506" y="3652052"/>
                <a:chExt cx="37783" cy="32357"/>
              </a:xfrm>
            </p:grpSpPr>
            <p:sp>
              <p:nvSpPr>
                <p:cNvPr id="4578" name="Google Shape;4578;p13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8"/>
              <p:cNvGrpSpPr/>
              <p:nvPr/>
            </p:nvGrpSpPr>
            <p:grpSpPr>
              <a:xfrm>
                <a:off x="4739005" y="3554149"/>
                <a:ext cx="37870" cy="32357"/>
                <a:chOff x="4739005" y="3554149"/>
                <a:chExt cx="37870" cy="32357"/>
              </a:xfrm>
            </p:grpSpPr>
            <p:sp>
              <p:nvSpPr>
                <p:cNvPr id="4581" name="Google Shape;4581;p13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8"/>
              <p:cNvGrpSpPr/>
              <p:nvPr/>
            </p:nvGrpSpPr>
            <p:grpSpPr>
              <a:xfrm>
                <a:off x="4806557" y="3630258"/>
                <a:ext cx="37776" cy="32364"/>
                <a:chOff x="4806557" y="3630258"/>
                <a:chExt cx="37776" cy="32364"/>
              </a:xfrm>
            </p:grpSpPr>
            <p:sp>
              <p:nvSpPr>
                <p:cNvPr id="4584" name="Google Shape;4584;p13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8"/>
              <p:cNvGrpSpPr/>
              <p:nvPr/>
            </p:nvGrpSpPr>
            <p:grpSpPr>
              <a:xfrm>
                <a:off x="4737007" y="4004357"/>
                <a:ext cx="37870" cy="32357"/>
                <a:chOff x="4737007" y="4004357"/>
                <a:chExt cx="37870" cy="32357"/>
              </a:xfrm>
            </p:grpSpPr>
            <p:sp>
              <p:nvSpPr>
                <p:cNvPr id="4587" name="Google Shape;4587;p13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8"/>
              <p:cNvGrpSpPr/>
              <p:nvPr/>
            </p:nvGrpSpPr>
            <p:grpSpPr>
              <a:xfrm>
                <a:off x="4773634" y="4208627"/>
                <a:ext cx="37776" cy="32357"/>
                <a:chOff x="4773634" y="4208627"/>
                <a:chExt cx="37776" cy="32357"/>
              </a:xfrm>
            </p:grpSpPr>
            <p:sp>
              <p:nvSpPr>
                <p:cNvPr id="4590" name="Google Shape;4590;p13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8"/>
              <p:cNvGrpSpPr/>
              <p:nvPr/>
            </p:nvGrpSpPr>
            <p:grpSpPr>
              <a:xfrm>
                <a:off x="4888282" y="4074764"/>
                <a:ext cx="37776" cy="32451"/>
                <a:chOff x="4888282" y="4074764"/>
                <a:chExt cx="37776" cy="32451"/>
              </a:xfrm>
            </p:grpSpPr>
            <p:sp>
              <p:nvSpPr>
                <p:cNvPr id="4593" name="Google Shape;4593;p13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8"/>
              <p:cNvGrpSpPr/>
              <p:nvPr/>
            </p:nvGrpSpPr>
            <p:grpSpPr>
              <a:xfrm>
                <a:off x="4901315" y="3804271"/>
                <a:ext cx="37776" cy="32364"/>
                <a:chOff x="4901315" y="3804271"/>
                <a:chExt cx="37776" cy="32364"/>
              </a:xfrm>
            </p:grpSpPr>
            <p:sp>
              <p:nvSpPr>
                <p:cNvPr id="4596" name="Google Shape;4596;p13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8"/>
              <p:cNvGrpSpPr/>
              <p:nvPr/>
            </p:nvGrpSpPr>
            <p:grpSpPr>
              <a:xfrm>
                <a:off x="4866394" y="3715035"/>
                <a:ext cx="37846" cy="32357"/>
                <a:chOff x="4866394" y="3715035"/>
                <a:chExt cx="37846" cy="32357"/>
              </a:xfrm>
            </p:grpSpPr>
            <p:sp>
              <p:nvSpPr>
                <p:cNvPr id="4599" name="Google Shape;4599;p13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8"/>
              <p:cNvGrpSpPr/>
              <p:nvPr/>
            </p:nvGrpSpPr>
            <p:grpSpPr>
              <a:xfrm>
                <a:off x="4979233" y="3839798"/>
                <a:ext cx="37878" cy="32420"/>
                <a:chOff x="4979233" y="3839798"/>
                <a:chExt cx="37878" cy="32420"/>
              </a:xfrm>
            </p:grpSpPr>
            <p:sp>
              <p:nvSpPr>
                <p:cNvPr id="4602" name="Google Shape;4602;p13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8"/>
              <p:cNvGrpSpPr/>
              <p:nvPr/>
            </p:nvGrpSpPr>
            <p:grpSpPr>
              <a:xfrm>
                <a:off x="4790662" y="3679147"/>
                <a:ext cx="37783" cy="32380"/>
                <a:chOff x="4790662" y="3679147"/>
                <a:chExt cx="37783" cy="32380"/>
              </a:xfrm>
            </p:grpSpPr>
            <p:sp>
              <p:nvSpPr>
                <p:cNvPr id="4605" name="Google Shape;4605;p13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8"/>
              <p:cNvGrpSpPr/>
              <p:nvPr/>
            </p:nvGrpSpPr>
            <p:grpSpPr>
              <a:xfrm>
                <a:off x="4857263" y="3557861"/>
                <a:ext cx="37776" cy="32357"/>
                <a:chOff x="4857263" y="3557861"/>
                <a:chExt cx="37776" cy="32357"/>
              </a:xfrm>
            </p:grpSpPr>
            <p:sp>
              <p:nvSpPr>
                <p:cNvPr id="4608" name="Google Shape;4608;p13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8"/>
              <p:cNvGrpSpPr/>
              <p:nvPr/>
            </p:nvGrpSpPr>
            <p:grpSpPr>
              <a:xfrm>
                <a:off x="4883902" y="3648033"/>
                <a:ext cx="37783" cy="32380"/>
                <a:chOff x="4883902" y="3648033"/>
                <a:chExt cx="37783" cy="32380"/>
              </a:xfrm>
            </p:grpSpPr>
            <p:sp>
              <p:nvSpPr>
                <p:cNvPr id="4611" name="Google Shape;4611;p13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8"/>
              <p:cNvGrpSpPr/>
              <p:nvPr/>
            </p:nvGrpSpPr>
            <p:grpSpPr>
              <a:xfrm>
                <a:off x="4907780" y="3347220"/>
                <a:ext cx="37878" cy="32357"/>
                <a:chOff x="4907780" y="3347220"/>
                <a:chExt cx="37878" cy="32357"/>
              </a:xfrm>
            </p:grpSpPr>
            <p:sp>
              <p:nvSpPr>
                <p:cNvPr id="4614" name="Google Shape;4614;p13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8"/>
              <p:cNvGrpSpPr/>
              <p:nvPr/>
            </p:nvGrpSpPr>
            <p:grpSpPr>
              <a:xfrm>
                <a:off x="5065048" y="3738150"/>
                <a:ext cx="37783" cy="32364"/>
                <a:chOff x="5065048" y="3738150"/>
                <a:chExt cx="37783" cy="32364"/>
              </a:xfrm>
            </p:grpSpPr>
            <p:sp>
              <p:nvSpPr>
                <p:cNvPr id="4617" name="Google Shape;4617;p13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8"/>
              <p:cNvGrpSpPr/>
              <p:nvPr/>
            </p:nvGrpSpPr>
            <p:grpSpPr>
              <a:xfrm>
                <a:off x="5071616" y="3284615"/>
                <a:ext cx="37783" cy="32357"/>
                <a:chOff x="5071616" y="3284615"/>
                <a:chExt cx="37783" cy="32357"/>
              </a:xfrm>
            </p:grpSpPr>
            <p:sp>
              <p:nvSpPr>
                <p:cNvPr id="4620" name="Google Shape;4620;p13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8"/>
              <p:cNvGrpSpPr/>
              <p:nvPr/>
            </p:nvGrpSpPr>
            <p:grpSpPr>
              <a:xfrm>
                <a:off x="5389291" y="3759921"/>
                <a:ext cx="37783" cy="32380"/>
                <a:chOff x="5389291" y="3759921"/>
                <a:chExt cx="37783" cy="32380"/>
              </a:xfrm>
            </p:grpSpPr>
            <p:sp>
              <p:nvSpPr>
                <p:cNvPr id="4623" name="Google Shape;4623;p13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8"/>
              <p:cNvGrpSpPr/>
              <p:nvPr/>
            </p:nvGrpSpPr>
            <p:grpSpPr>
              <a:xfrm>
                <a:off x="5431534" y="3632932"/>
                <a:ext cx="37878" cy="32451"/>
                <a:chOff x="5431534" y="3632932"/>
                <a:chExt cx="37878" cy="32451"/>
              </a:xfrm>
            </p:grpSpPr>
            <p:sp>
              <p:nvSpPr>
                <p:cNvPr id="4626" name="Google Shape;4626;p13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8"/>
              <p:cNvGrpSpPr/>
              <p:nvPr/>
            </p:nvGrpSpPr>
            <p:grpSpPr>
              <a:xfrm>
                <a:off x="5540755" y="3544829"/>
                <a:ext cx="37783" cy="32357"/>
                <a:chOff x="5540755" y="3544829"/>
                <a:chExt cx="37783" cy="32357"/>
              </a:xfrm>
            </p:grpSpPr>
            <p:sp>
              <p:nvSpPr>
                <p:cNvPr id="4629" name="Google Shape;4629;p13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8"/>
              <p:cNvGrpSpPr/>
              <p:nvPr/>
            </p:nvGrpSpPr>
            <p:grpSpPr>
              <a:xfrm>
                <a:off x="5579293" y="3412107"/>
                <a:ext cx="37776" cy="32357"/>
                <a:chOff x="5579293" y="3412107"/>
                <a:chExt cx="37776" cy="32357"/>
              </a:xfrm>
            </p:grpSpPr>
            <p:sp>
              <p:nvSpPr>
                <p:cNvPr id="4632" name="Google Shape;4632;p13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8"/>
              <p:cNvGrpSpPr/>
              <p:nvPr/>
            </p:nvGrpSpPr>
            <p:grpSpPr>
              <a:xfrm>
                <a:off x="5801346" y="3284615"/>
                <a:ext cx="37783" cy="32357"/>
                <a:chOff x="5801346" y="3284615"/>
                <a:chExt cx="37783" cy="32357"/>
              </a:xfrm>
            </p:grpSpPr>
            <p:sp>
              <p:nvSpPr>
                <p:cNvPr id="4635" name="Google Shape;4635;p13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8"/>
              <p:cNvGrpSpPr/>
              <p:nvPr/>
            </p:nvGrpSpPr>
            <p:grpSpPr>
              <a:xfrm>
                <a:off x="5763578" y="3399067"/>
                <a:ext cx="37776" cy="32364"/>
                <a:chOff x="5763578" y="3399067"/>
                <a:chExt cx="37776" cy="32364"/>
              </a:xfrm>
            </p:grpSpPr>
            <p:sp>
              <p:nvSpPr>
                <p:cNvPr id="4638" name="Google Shape;4638;p13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8"/>
              <p:cNvGrpSpPr/>
              <p:nvPr/>
            </p:nvGrpSpPr>
            <p:grpSpPr>
              <a:xfrm>
                <a:off x="5395858" y="3230952"/>
                <a:ext cx="37776" cy="32364"/>
                <a:chOff x="5395858" y="3230952"/>
                <a:chExt cx="37776" cy="32364"/>
              </a:xfrm>
            </p:grpSpPr>
            <p:sp>
              <p:nvSpPr>
                <p:cNvPr id="4641" name="Google Shape;4641;p13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8"/>
              <p:cNvGrpSpPr/>
              <p:nvPr/>
            </p:nvGrpSpPr>
            <p:grpSpPr>
              <a:xfrm>
                <a:off x="5264088" y="3188237"/>
                <a:ext cx="37776" cy="32357"/>
                <a:chOff x="5264088" y="3188237"/>
                <a:chExt cx="37776" cy="32357"/>
              </a:xfrm>
            </p:grpSpPr>
            <p:sp>
              <p:nvSpPr>
                <p:cNvPr id="4644" name="Google Shape;4644;p13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8"/>
              <p:cNvGrpSpPr/>
              <p:nvPr/>
            </p:nvGrpSpPr>
            <p:grpSpPr>
              <a:xfrm>
                <a:off x="5585758" y="3237425"/>
                <a:ext cx="37878" cy="32357"/>
                <a:chOff x="5585758" y="3237425"/>
                <a:chExt cx="37878" cy="32357"/>
              </a:xfrm>
            </p:grpSpPr>
            <p:sp>
              <p:nvSpPr>
                <p:cNvPr id="4647" name="Google Shape;4647;p13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8"/>
              <p:cNvGrpSpPr/>
              <p:nvPr/>
            </p:nvGrpSpPr>
            <p:grpSpPr>
              <a:xfrm>
                <a:off x="4874196" y="3291088"/>
                <a:ext cx="37878" cy="32451"/>
                <a:chOff x="4874196" y="3291088"/>
                <a:chExt cx="37878" cy="32451"/>
              </a:xfrm>
            </p:grpSpPr>
            <p:sp>
              <p:nvSpPr>
                <p:cNvPr id="4650" name="Google Shape;4650;p13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8"/>
              <p:cNvGrpSpPr/>
              <p:nvPr/>
            </p:nvGrpSpPr>
            <p:grpSpPr>
              <a:xfrm>
                <a:off x="5197770" y="3785466"/>
                <a:ext cx="37783" cy="32427"/>
                <a:chOff x="5197770" y="3785466"/>
                <a:chExt cx="37783" cy="32427"/>
              </a:xfrm>
            </p:grpSpPr>
            <p:sp>
              <p:nvSpPr>
                <p:cNvPr id="4653" name="Google Shape;4653;p13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8"/>
              <p:cNvGrpSpPr/>
              <p:nvPr/>
            </p:nvGrpSpPr>
            <p:grpSpPr>
              <a:xfrm>
                <a:off x="5177699" y="3492117"/>
                <a:ext cx="37776" cy="32357"/>
                <a:chOff x="5177699" y="3492117"/>
                <a:chExt cx="37776" cy="32357"/>
              </a:xfrm>
            </p:grpSpPr>
            <p:sp>
              <p:nvSpPr>
                <p:cNvPr id="4656" name="Google Shape;4656;p13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8"/>
              <p:cNvGrpSpPr/>
              <p:nvPr/>
            </p:nvGrpSpPr>
            <p:grpSpPr>
              <a:xfrm>
                <a:off x="5349431" y="3622346"/>
                <a:ext cx="37870" cy="32380"/>
                <a:chOff x="5349431" y="3622346"/>
                <a:chExt cx="37870" cy="32380"/>
              </a:xfrm>
            </p:grpSpPr>
            <p:sp>
              <p:nvSpPr>
                <p:cNvPr id="4659" name="Google Shape;4659;p13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8"/>
              <p:cNvGrpSpPr/>
              <p:nvPr/>
            </p:nvGrpSpPr>
            <p:grpSpPr>
              <a:xfrm>
                <a:off x="5068855" y="3563980"/>
                <a:ext cx="53954" cy="46223"/>
                <a:chOff x="5068855" y="3563980"/>
                <a:chExt cx="53954" cy="46223"/>
              </a:xfrm>
            </p:grpSpPr>
            <p:sp>
              <p:nvSpPr>
                <p:cNvPr id="4662" name="Google Shape;4662;p13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8"/>
              <p:cNvGrpSpPr/>
              <p:nvPr/>
            </p:nvGrpSpPr>
            <p:grpSpPr>
              <a:xfrm>
                <a:off x="5037654" y="3392507"/>
                <a:ext cx="37870" cy="32451"/>
                <a:chOff x="5037654" y="3392507"/>
                <a:chExt cx="37870" cy="32451"/>
              </a:xfrm>
            </p:grpSpPr>
            <p:sp>
              <p:nvSpPr>
                <p:cNvPr id="4665" name="Google Shape;4665;p13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8"/>
              <p:cNvGrpSpPr/>
              <p:nvPr/>
            </p:nvGrpSpPr>
            <p:grpSpPr>
              <a:xfrm>
                <a:off x="5456560" y="3368629"/>
                <a:ext cx="37870" cy="32451"/>
                <a:chOff x="5456560" y="3368629"/>
                <a:chExt cx="37870" cy="32451"/>
              </a:xfrm>
            </p:grpSpPr>
            <p:sp>
              <p:nvSpPr>
                <p:cNvPr id="4668" name="Google Shape;4668;p13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8"/>
              <p:cNvGrpSpPr/>
              <p:nvPr/>
            </p:nvGrpSpPr>
            <p:grpSpPr>
              <a:xfrm>
                <a:off x="4755749" y="3501516"/>
                <a:ext cx="46246" cy="39608"/>
                <a:chOff x="4755749" y="3501516"/>
                <a:chExt cx="46246" cy="39608"/>
              </a:xfrm>
            </p:grpSpPr>
            <p:sp>
              <p:nvSpPr>
                <p:cNvPr id="4671" name="Google Shape;4671;p13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8"/>
              <p:cNvGrpSpPr/>
              <p:nvPr/>
            </p:nvGrpSpPr>
            <p:grpSpPr>
              <a:xfrm>
                <a:off x="4681346" y="3485582"/>
                <a:ext cx="37783" cy="32427"/>
                <a:chOff x="4681346" y="3485582"/>
                <a:chExt cx="37783" cy="32427"/>
              </a:xfrm>
            </p:grpSpPr>
            <p:sp>
              <p:nvSpPr>
                <p:cNvPr id="4674" name="Google Shape;4674;p13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8"/>
              <p:cNvGrpSpPr/>
              <p:nvPr/>
            </p:nvGrpSpPr>
            <p:grpSpPr>
              <a:xfrm>
                <a:off x="4767067" y="3291088"/>
                <a:ext cx="37878" cy="32451"/>
                <a:chOff x="4767067" y="3291088"/>
                <a:chExt cx="37878" cy="32451"/>
              </a:xfrm>
            </p:grpSpPr>
            <p:sp>
              <p:nvSpPr>
                <p:cNvPr id="4677" name="Google Shape;4677;p13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8"/>
              <p:cNvGrpSpPr/>
              <p:nvPr/>
            </p:nvGrpSpPr>
            <p:grpSpPr>
              <a:xfrm>
                <a:off x="4687819" y="3405539"/>
                <a:ext cx="37776" cy="32451"/>
                <a:chOff x="4687819" y="3405539"/>
                <a:chExt cx="37776" cy="32451"/>
              </a:xfrm>
            </p:grpSpPr>
            <p:sp>
              <p:nvSpPr>
                <p:cNvPr id="4680" name="Google Shape;4680;p13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8"/>
              <p:cNvGrpSpPr/>
              <p:nvPr/>
            </p:nvGrpSpPr>
            <p:grpSpPr>
              <a:xfrm>
                <a:off x="4923101" y="3444809"/>
                <a:ext cx="52813" cy="45318"/>
                <a:chOff x="4923101" y="3444809"/>
                <a:chExt cx="52813" cy="45318"/>
              </a:xfrm>
            </p:grpSpPr>
            <p:sp>
              <p:nvSpPr>
                <p:cNvPr id="4683" name="Google Shape;4683;p13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8"/>
              <p:cNvGrpSpPr/>
              <p:nvPr/>
            </p:nvGrpSpPr>
            <p:grpSpPr>
              <a:xfrm>
                <a:off x="4846040" y="3654750"/>
                <a:ext cx="31405" cy="26993"/>
                <a:chOff x="4846040" y="3654750"/>
                <a:chExt cx="31405" cy="26993"/>
              </a:xfrm>
            </p:grpSpPr>
            <p:sp>
              <p:nvSpPr>
                <p:cNvPr id="4686" name="Google Shape;4686;p13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8"/>
              <p:cNvGrpSpPr/>
              <p:nvPr/>
            </p:nvGrpSpPr>
            <p:grpSpPr>
              <a:xfrm>
                <a:off x="4925673" y="3691700"/>
                <a:ext cx="40253" cy="34472"/>
                <a:chOff x="4925673" y="3691700"/>
                <a:chExt cx="40253" cy="34472"/>
              </a:xfrm>
            </p:grpSpPr>
            <p:sp>
              <p:nvSpPr>
                <p:cNvPr id="4689" name="Google Shape;4689;p13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8"/>
              <p:cNvGrpSpPr/>
              <p:nvPr/>
            </p:nvGrpSpPr>
            <p:grpSpPr>
              <a:xfrm>
                <a:off x="4894653" y="3740848"/>
                <a:ext cx="31405" cy="26906"/>
                <a:chOff x="4894653" y="3740848"/>
                <a:chExt cx="31405" cy="26906"/>
              </a:xfrm>
            </p:grpSpPr>
            <p:sp>
              <p:nvSpPr>
                <p:cNvPr id="4692" name="Google Shape;4692;p13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8"/>
              <p:cNvGrpSpPr/>
              <p:nvPr/>
            </p:nvGrpSpPr>
            <p:grpSpPr>
              <a:xfrm>
                <a:off x="4962300" y="3696348"/>
                <a:ext cx="38255" cy="32773"/>
                <a:chOff x="4962300" y="3696348"/>
                <a:chExt cx="38255" cy="32773"/>
              </a:xfrm>
            </p:grpSpPr>
            <p:sp>
              <p:nvSpPr>
                <p:cNvPr id="4695" name="Google Shape;4695;p13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8"/>
              <p:cNvGrpSpPr/>
              <p:nvPr/>
            </p:nvGrpSpPr>
            <p:grpSpPr>
              <a:xfrm>
                <a:off x="4980185" y="3743349"/>
                <a:ext cx="31499" cy="26969"/>
                <a:chOff x="4980185" y="3743349"/>
                <a:chExt cx="31499" cy="26969"/>
              </a:xfrm>
            </p:grpSpPr>
            <p:sp>
              <p:nvSpPr>
                <p:cNvPr id="4698" name="Google Shape;4698;p13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8"/>
              <p:cNvGrpSpPr/>
              <p:nvPr/>
            </p:nvGrpSpPr>
            <p:grpSpPr>
              <a:xfrm>
                <a:off x="5013768" y="3734312"/>
                <a:ext cx="31499" cy="26969"/>
                <a:chOff x="5013768" y="3734312"/>
                <a:chExt cx="31499" cy="26969"/>
              </a:xfrm>
            </p:grpSpPr>
            <p:sp>
              <p:nvSpPr>
                <p:cNvPr id="4701" name="Google Shape;4701;p13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8"/>
              <p:cNvGrpSpPr/>
              <p:nvPr/>
            </p:nvGrpSpPr>
            <p:grpSpPr>
              <a:xfrm>
                <a:off x="5036703" y="3764545"/>
                <a:ext cx="31499" cy="26898"/>
                <a:chOff x="5036703" y="3764545"/>
                <a:chExt cx="31499" cy="26898"/>
              </a:xfrm>
            </p:grpSpPr>
            <p:sp>
              <p:nvSpPr>
                <p:cNvPr id="4704" name="Google Shape;4704;p13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8"/>
              <p:cNvGrpSpPr/>
              <p:nvPr/>
            </p:nvGrpSpPr>
            <p:grpSpPr>
              <a:xfrm>
                <a:off x="4953546" y="3768352"/>
                <a:ext cx="31405" cy="26898"/>
                <a:chOff x="4953546" y="3768352"/>
                <a:chExt cx="31405" cy="26898"/>
              </a:xfrm>
            </p:grpSpPr>
            <p:sp>
              <p:nvSpPr>
                <p:cNvPr id="4707" name="Google Shape;4707;p13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8"/>
              <p:cNvGrpSpPr/>
              <p:nvPr/>
            </p:nvGrpSpPr>
            <p:grpSpPr>
              <a:xfrm>
                <a:off x="4964770" y="3814016"/>
                <a:ext cx="31499" cy="26993"/>
                <a:chOff x="4964770" y="3814016"/>
                <a:chExt cx="31499" cy="26993"/>
              </a:xfrm>
            </p:grpSpPr>
            <p:sp>
              <p:nvSpPr>
                <p:cNvPr id="4710" name="Google Shape;4710;p13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8"/>
              <p:cNvGrpSpPr/>
              <p:nvPr/>
            </p:nvGrpSpPr>
            <p:grpSpPr>
              <a:xfrm>
                <a:off x="4923290" y="3800504"/>
                <a:ext cx="31468" cy="26898"/>
                <a:chOff x="4923290" y="3800504"/>
                <a:chExt cx="31468" cy="26898"/>
              </a:xfrm>
            </p:grpSpPr>
            <p:sp>
              <p:nvSpPr>
                <p:cNvPr id="4713" name="Google Shape;4713;p13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8"/>
              <p:cNvGrpSpPr/>
              <p:nvPr/>
            </p:nvGrpSpPr>
            <p:grpSpPr>
              <a:xfrm>
                <a:off x="5108534" y="3650943"/>
                <a:ext cx="31405" cy="26993"/>
                <a:chOff x="5108534" y="3650943"/>
                <a:chExt cx="31405" cy="26993"/>
              </a:xfrm>
            </p:grpSpPr>
            <p:sp>
              <p:nvSpPr>
                <p:cNvPr id="4716" name="Google Shape;4716;p13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8"/>
              <p:cNvGrpSpPr/>
              <p:nvPr/>
            </p:nvGrpSpPr>
            <p:grpSpPr>
              <a:xfrm>
                <a:off x="5119380" y="3760739"/>
                <a:ext cx="31499" cy="26993"/>
                <a:chOff x="5119380" y="3760739"/>
                <a:chExt cx="31499" cy="26993"/>
              </a:xfrm>
            </p:grpSpPr>
            <p:sp>
              <p:nvSpPr>
                <p:cNvPr id="4719" name="Google Shape;4719;p13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8"/>
              <p:cNvGrpSpPr/>
              <p:nvPr/>
            </p:nvGrpSpPr>
            <p:grpSpPr>
              <a:xfrm>
                <a:off x="5119380" y="3788235"/>
                <a:ext cx="31499" cy="26993"/>
                <a:chOff x="5119380" y="3788235"/>
                <a:chExt cx="31499" cy="26993"/>
              </a:xfrm>
            </p:grpSpPr>
            <p:sp>
              <p:nvSpPr>
                <p:cNvPr id="4722" name="Google Shape;4722;p13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8"/>
              <p:cNvGrpSpPr/>
              <p:nvPr/>
            </p:nvGrpSpPr>
            <p:grpSpPr>
              <a:xfrm>
                <a:off x="5158005" y="3875284"/>
                <a:ext cx="31405" cy="27001"/>
                <a:chOff x="5158005" y="3875284"/>
                <a:chExt cx="31405" cy="27001"/>
              </a:xfrm>
            </p:grpSpPr>
            <p:sp>
              <p:nvSpPr>
                <p:cNvPr id="4725" name="Google Shape;4725;p13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8"/>
              <p:cNvGrpSpPr/>
              <p:nvPr/>
            </p:nvGrpSpPr>
            <p:grpSpPr>
              <a:xfrm>
                <a:off x="5233163" y="3764545"/>
                <a:ext cx="31499" cy="26898"/>
                <a:chOff x="5233163" y="3764545"/>
                <a:chExt cx="31499" cy="26898"/>
              </a:xfrm>
            </p:grpSpPr>
            <p:sp>
              <p:nvSpPr>
                <p:cNvPr id="4728" name="Google Shape;4728;p13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8"/>
              <p:cNvGrpSpPr/>
              <p:nvPr/>
            </p:nvGrpSpPr>
            <p:grpSpPr>
              <a:xfrm>
                <a:off x="5276168" y="3805545"/>
                <a:ext cx="31499" cy="26906"/>
                <a:chOff x="5276168" y="3805545"/>
                <a:chExt cx="31499" cy="26906"/>
              </a:xfrm>
            </p:grpSpPr>
            <p:sp>
              <p:nvSpPr>
                <p:cNvPr id="4731" name="Google Shape;4731;p13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8"/>
              <p:cNvGrpSpPr/>
              <p:nvPr/>
            </p:nvGrpSpPr>
            <p:grpSpPr>
              <a:xfrm>
                <a:off x="5294053" y="3851933"/>
                <a:ext cx="31405" cy="26945"/>
                <a:chOff x="5294053" y="3851933"/>
                <a:chExt cx="31405" cy="26945"/>
              </a:xfrm>
            </p:grpSpPr>
            <p:sp>
              <p:nvSpPr>
                <p:cNvPr id="4734" name="Google Shape;4734;p13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8"/>
              <p:cNvGrpSpPr/>
              <p:nvPr/>
            </p:nvGrpSpPr>
            <p:grpSpPr>
              <a:xfrm>
                <a:off x="5341723" y="3851902"/>
                <a:ext cx="31405" cy="26977"/>
                <a:chOff x="5341723" y="3851902"/>
                <a:chExt cx="31405" cy="26977"/>
              </a:xfrm>
            </p:grpSpPr>
            <p:sp>
              <p:nvSpPr>
                <p:cNvPr id="4737" name="Google Shape;4737;p13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8"/>
              <p:cNvGrpSpPr/>
              <p:nvPr/>
            </p:nvGrpSpPr>
            <p:grpSpPr>
              <a:xfrm>
                <a:off x="5054871" y="3507855"/>
                <a:ext cx="31405" cy="26993"/>
                <a:chOff x="5054871" y="3507855"/>
                <a:chExt cx="31405" cy="26993"/>
              </a:xfrm>
            </p:grpSpPr>
            <p:sp>
              <p:nvSpPr>
                <p:cNvPr id="4740" name="Google Shape;4740;p13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8"/>
              <p:cNvGrpSpPr/>
              <p:nvPr/>
            </p:nvGrpSpPr>
            <p:grpSpPr>
              <a:xfrm>
                <a:off x="4876579" y="3675325"/>
                <a:ext cx="31405" cy="26969"/>
                <a:chOff x="4876579" y="3675325"/>
                <a:chExt cx="31405" cy="26969"/>
              </a:xfrm>
            </p:grpSpPr>
            <p:sp>
              <p:nvSpPr>
                <p:cNvPr id="4743" name="Google Shape;4743;p13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38"/>
              <p:cNvGrpSpPr/>
              <p:nvPr/>
            </p:nvGrpSpPr>
            <p:grpSpPr>
              <a:xfrm>
                <a:off x="4842233" y="3688333"/>
                <a:ext cx="31405" cy="26993"/>
                <a:chOff x="4842233" y="3688333"/>
                <a:chExt cx="31405" cy="26993"/>
              </a:xfrm>
            </p:grpSpPr>
            <p:sp>
              <p:nvSpPr>
                <p:cNvPr id="4746" name="Google Shape;4746;p13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38"/>
              <p:cNvGrpSpPr/>
              <p:nvPr/>
            </p:nvGrpSpPr>
            <p:grpSpPr>
              <a:xfrm>
                <a:off x="5187876" y="3608032"/>
                <a:ext cx="31405" cy="27001"/>
                <a:chOff x="5187876" y="3608032"/>
                <a:chExt cx="31405" cy="27001"/>
              </a:xfrm>
            </p:grpSpPr>
            <p:sp>
              <p:nvSpPr>
                <p:cNvPr id="4749" name="Google Shape;4749;p13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1" name="Google Shape;4751;p13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3" name="Google Shape;4753;p138"/>
              <p:cNvGrpSpPr/>
              <p:nvPr/>
            </p:nvGrpSpPr>
            <p:grpSpPr>
              <a:xfrm>
                <a:off x="5269224" y="3304167"/>
                <a:ext cx="40253" cy="34402"/>
                <a:chOff x="5269224" y="3304167"/>
                <a:chExt cx="40253" cy="34402"/>
              </a:xfrm>
            </p:grpSpPr>
            <p:sp>
              <p:nvSpPr>
                <p:cNvPr id="4754" name="Google Shape;4754;p13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138"/>
              <p:cNvGrpSpPr/>
              <p:nvPr/>
            </p:nvGrpSpPr>
            <p:grpSpPr>
              <a:xfrm>
                <a:off x="5327354" y="3476615"/>
                <a:ext cx="49864" cy="42723"/>
                <a:chOff x="5327354" y="3476615"/>
                <a:chExt cx="49864" cy="42723"/>
              </a:xfrm>
            </p:grpSpPr>
            <p:sp>
              <p:nvSpPr>
                <p:cNvPr id="4757" name="Google Shape;4757;p13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13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1" name="Google Shape;4761;p138"/>
              <p:cNvGrpSpPr/>
              <p:nvPr/>
            </p:nvGrpSpPr>
            <p:grpSpPr>
              <a:xfrm>
                <a:off x="5341723" y="3775957"/>
                <a:ext cx="31405" cy="26898"/>
                <a:chOff x="5341723" y="3775957"/>
                <a:chExt cx="31405" cy="26898"/>
              </a:xfrm>
            </p:grpSpPr>
            <p:sp>
              <p:nvSpPr>
                <p:cNvPr id="4762" name="Google Shape;4762;p13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8"/>
              <p:cNvGrpSpPr/>
              <p:nvPr/>
            </p:nvGrpSpPr>
            <p:grpSpPr>
              <a:xfrm>
                <a:off x="5439053" y="3699274"/>
                <a:ext cx="31405" cy="26898"/>
                <a:chOff x="5439053" y="3699274"/>
                <a:chExt cx="31405" cy="26898"/>
              </a:xfrm>
            </p:grpSpPr>
            <p:sp>
              <p:nvSpPr>
                <p:cNvPr id="4765" name="Google Shape;4765;p13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8"/>
              <p:cNvGrpSpPr/>
              <p:nvPr/>
            </p:nvGrpSpPr>
            <p:grpSpPr>
              <a:xfrm>
                <a:off x="5412414" y="3622307"/>
                <a:ext cx="31499" cy="26993"/>
                <a:chOff x="5412414" y="3622307"/>
                <a:chExt cx="31499" cy="26993"/>
              </a:xfrm>
            </p:grpSpPr>
            <p:sp>
              <p:nvSpPr>
                <p:cNvPr id="4768" name="Google Shape;4768;p13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8"/>
              <p:cNvGrpSpPr/>
              <p:nvPr/>
            </p:nvGrpSpPr>
            <p:grpSpPr>
              <a:xfrm>
                <a:off x="5476254" y="3473949"/>
                <a:ext cx="26835" cy="26930"/>
                <a:chOff x="5476254" y="3473949"/>
                <a:chExt cx="26835" cy="26930"/>
              </a:xfrm>
            </p:grpSpPr>
            <p:sp>
              <p:nvSpPr>
                <p:cNvPr id="4771" name="Google Shape;4771;p13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8"/>
              <p:cNvGrpSpPr/>
              <p:nvPr/>
            </p:nvGrpSpPr>
            <p:grpSpPr>
              <a:xfrm>
                <a:off x="5564547" y="3481594"/>
                <a:ext cx="31397" cy="26898"/>
                <a:chOff x="5564547" y="3481594"/>
                <a:chExt cx="31397" cy="26898"/>
              </a:xfrm>
            </p:grpSpPr>
            <p:sp>
              <p:nvSpPr>
                <p:cNvPr id="4774" name="Google Shape;4774;p13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8"/>
              <p:cNvGrpSpPr/>
              <p:nvPr/>
            </p:nvGrpSpPr>
            <p:grpSpPr>
              <a:xfrm>
                <a:off x="5534101" y="3470174"/>
                <a:ext cx="31397" cy="26906"/>
                <a:chOff x="5534101" y="3470174"/>
                <a:chExt cx="31397" cy="26906"/>
              </a:xfrm>
            </p:grpSpPr>
            <p:sp>
              <p:nvSpPr>
                <p:cNvPr id="4777" name="Google Shape;4777;p13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8"/>
              <p:cNvGrpSpPr/>
              <p:nvPr/>
            </p:nvGrpSpPr>
            <p:grpSpPr>
              <a:xfrm>
                <a:off x="5610879" y="3314486"/>
                <a:ext cx="31499" cy="26938"/>
                <a:chOff x="5610879" y="3314486"/>
                <a:chExt cx="31499" cy="26938"/>
              </a:xfrm>
            </p:grpSpPr>
            <p:sp>
              <p:nvSpPr>
                <p:cNvPr id="4780" name="Google Shape;4780;p13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8"/>
              <p:cNvGrpSpPr/>
              <p:nvPr/>
            </p:nvGrpSpPr>
            <p:grpSpPr>
              <a:xfrm>
                <a:off x="4834525" y="3501382"/>
                <a:ext cx="31499" cy="26898"/>
                <a:chOff x="4834525" y="3501382"/>
                <a:chExt cx="31499" cy="26898"/>
              </a:xfrm>
            </p:grpSpPr>
            <p:sp>
              <p:nvSpPr>
                <p:cNvPr id="4783" name="Google Shape;4783;p13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8"/>
              <p:cNvGrpSpPr/>
              <p:nvPr/>
            </p:nvGrpSpPr>
            <p:grpSpPr>
              <a:xfrm>
                <a:off x="4898460" y="3580158"/>
                <a:ext cx="31405" cy="26898"/>
                <a:chOff x="4898460" y="3580158"/>
                <a:chExt cx="31405" cy="26898"/>
              </a:xfrm>
            </p:grpSpPr>
            <p:sp>
              <p:nvSpPr>
                <p:cNvPr id="4786" name="Google Shape;4786;p13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8"/>
              <p:cNvGrpSpPr/>
              <p:nvPr/>
            </p:nvGrpSpPr>
            <p:grpSpPr>
              <a:xfrm>
                <a:off x="4882667" y="3608032"/>
                <a:ext cx="31499" cy="27001"/>
                <a:chOff x="4882667" y="3608032"/>
                <a:chExt cx="31499" cy="27001"/>
              </a:xfrm>
            </p:grpSpPr>
            <p:sp>
              <p:nvSpPr>
                <p:cNvPr id="4789" name="Google Shape;4789;p13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138"/>
              <p:cNvGrpSpPr/>
              <p:nvPr/>
            </p:nvGrpSpPr>
            <p:grpSpPr>
              <a:xfrm>
                <a:off x="4843373" y="3631407"/>
                <a:ext cx="16273" cy="16186"/>
                <a:chOff x="4843373" y="3631407"/>
                <a:chExt cx="16273" cy="16186"/>
              </a:xfrm>
            </p:grpSpPr>
            <p:sp>
              <p:nvSpPr>
                <p:cNvPr id="4792" name="Google Shape;4792;p13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138"/>
              <p:cNvGrpSpPr/>
              <p:nvPr/>
            </p:nvGrpSpPr>
            <p:grpSpPr>
              <a:xfrm>
                <a:off x="4727773" y="3591578"/>
                <a:ext cx="31499" cy="26898"/>
                <a:chOff x="4727773" y="3591578"/>
                <a:chExt cx="31499" cy="26898"/>
              </a:xfrm>
            </p:grpSpPr>
            <p:sp>
              <p:nvSpPr>
                <p:cNvPr id="4795" name="Google Shape;4795;p13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13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138"/>
              <p:cNvGrpSpPr/>
              <p:nvPr/>
            </p:nvGrpSpPr>
            <p:grpSpPr>
              <a:xfrm>
                <a:off x="4609421" y="3577398"/>
                <a:ext cx="31499" cy="27001"/>
                <a:chOff x="4609421" y="3577398"/>
                <a:chExt cx="31499" cy="27001"/>
              </a:xfrm>
            </p:grpSpPr>
            <p:sp>
              <p:nvSpPr>
                <p:cNvPr id="4800" name="Google Shape;4800;p13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8"/>
              <p:cNvGrpSpPr/>
              <p:nvPr/>
            </p:nvGrpSpPr>
            <p:grpSpPr>
              <a:xfrm>
                <a:off x="4649289" y="3577398"/>
                <a:ext cx="31499" cy="27001"/>
                <a:chOff x="4649289" y="3577398"/>
                <a:chExt cx="31499" cy="27001"/>
              </a:xfrm>
            </p:grpSpPr>
            <p:sp>
              <p:nvSpPr>
                <p:cNvPr id="4803" name="Google Shape;4803;p13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8"/>
              <p:cNvGrpSpPr/>
              <p:nvPr/>
            </p:nvGrpSpPr>
            <p:grpSpPr>
              <a:xfrm>
                <a:off x="4605614" y="3639523"/>
                <a:ext cx="31499" cy="26906"/>
                <a:chOff x="4605614" y="3639523"/>
                <a:chExt cx="31499" cy="26906"/>
              </a:xfrm>
            </p:grpSpPr>
            <p:sp>
              <p:nvSpPr>
                <p:cNvPr id="4806" name="Google Shape;4806;p13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8"/>
              <p:cNvGrpSpPr/>
              <p:nvPr/>
            </p:nvGrpSpPr>
            <p:grpSpPr>
              <a:xfrm>
                <a:off x="4785149" y="3618846"/>
                <a:ext cx="26930" cy="26843"/>
                <a:chOff x="4785149" y="3618846"/>
                <a:chExt cx="26930" cy="26843"/>
              </a:xfrm>
            </p:grpSpPr>
            <p:sp>
              <p:nvSpPr>
                <p:cNvPr id="4809" name="Google Shape;4809;p13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8"/>
              <p:cNvGrpSpPr/>
              <p:nvPr/>
            </p:nvGrpSpPr>
            <p:grpSpPr>
              <a:xfrm>
                <a:off x="4810167" y="3601567"/>
                <a:ext cx="31405" cy="26898"/>
                <a:chOff x="4810167" y="3601567"/>
                <a:chExt cx="31405" cy="26898"/>
              </a:xfrm>
            </p:grpSpPr>
            <p:sp>
              <p:nvSpPr>
                <p:cNvPr id="4812" name="Google Shape;4812;p13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8"/>
              <p:cNvGrpSpPr/>
              <p:nvPr/>
            </p:nvGrpSpPr>
            <p:grpSpPr>
              <a:xfrm>
                <a:off x="4831002" y="3373230"/>
                <a:ext cx="31405" cy="26898"/>
                <a:chOff x="4831002" y="3373230"/>
                <a:chExt cx="31405" cy="26898"/>
              </a:xfrm>
            </p:grpSpPr>
            <p:sp>
              <p:nvSpPr>
                <p:cNvPr id="4815" name="Google Shape;4815;p13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8"/>
              <p:cNvGrpSpPr/>
              <p:nvPr/>
            </p:nvGrpSpPr>
            <p:grpSpPr>
              <a:xfrm>
                <a:off x="4719311" y="3355054"/>
                <a:ext cx="31499" cy="27001"/>
                <a:chOff x="4719311" y="3355054"/>
                <a:chExt cx="31499" cy="27001"/>
              </a:xfrm>
            </p:grpSpPr>
            <p:sp>
              <p:nvSpPr>
                <p:cNvPr id="4818" name="Google Shape;4818;p13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8"/>
              <p:cNvGrpSpPr/>
              <p:nvPr/>
            </p:nvGrpSpPr>
            <p:grpSpPr>
              <a:xfrm>
                <a:off x="4798755" y="3450260"/>
                <a:ext cx="26930" cy="26930"/>
                <a:chOff x="4798755" y="3450260"/>
                <a:chExt cx="26930" cy="26930"/>
              </a:xfrm>
            </p:grpSpPr>
            <p:sp>
              <p:nvSpPr>
                <p:cNvPr id="4821" name="Google Shape;4821;p13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8"/>
              <p:cNvGrpSpPr/>
              <p:nvPr/>
            </p:nvGrpSpPr>
            <p:grpSpPr>
              <a:xfrm>
                <a:off x="4645576" y="3467555"/>
                <a:ext cx="31405" cy="26953"/>
                <a:chOff x="4645576" y="3467555"/>
                <a:chExt cx="31405" cy="26953"/>
              </a:xfrm>
            </p:grpSpPr>
            <p:sp>
              <p:nvSpPr>
                <p:cNvPr id="4824" name="Google Shape;4824;p13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8"/>
              <p:cNvGrpSpPr/>
              <p:nvPr/>
            </p:nvGrpSpPr>
            <p:grpSpPr>
              <a:xfrm>
                <a:off x="4687631" y="3583965"/>
                <a:ext cx="31499" cy="26898"/>
                <a:chOff x="4687631" y="3583965"/>
                <a:chExt cx="31499" cy="26898"/>
              </a:xfrm>
            </p:grpSpPr>
            <p:sp>
              <p:nvSpPr>
                <p:cNvPr id="4827" name="Google Shape;4827;p13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8"/>
              <p:cNvGrpSpPr/>
              <p:nvPr/>
            </p:nvGrpSpPr>
            <p:grpSpPr>
              <a:xfrm>
                <a:off x="4719311" y="3471314"/>
                <a:ext cx="31499" cy="27001"/>
                <a:chOff x="4719311" y="3471314"/>
                <a:chExt cx="31499" cy="27001"/>
              </a:xfrm>
            </p:grpSpPr>
            <p:sp>
              <p:nvSpPr>
                <p:cNvPr id="4830" name="Google Shape;4830;p13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8"/>
              <p:cNvGrpSpPr/>
              <p:nvPr/>
            </p:nvGrpSpPr>
            <p:grpSpPr>
              <a:xfrm>
                <a:off x="4719311" y="3434404"/>
                <a:ext cx="31499" cy="26898"/>
                <a:chOff x="4719311" y="3434404"/>
                <a:chExt cx="31499" cy="26898"/>
              </a:xfrm>
            </p:grpSpPr>
            <p:sp>
              <p:nvSpPr>
                <p:cNvPr id="4833" name="Google Shape;4833;p13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8"/>
              <p:cNvGrpSpPr/>
              <p:nvPr/>
            </p:nvGrpSpPr>
            <p:grpSpPr>
              <a:xfrm>
                <a:off x="4768876" y="3401772"/>
                <a:ext cx="31499" cy="26898"/>
                <a:chOff x="4768876" y="3401772"/>
                <a:chExt cx="31499" cy="26898"/>
              </a:xfrm>
            </p:grpSpPr>
            <p:sp>
              <p:nvSpPr>
                <p:cNvPr id="4836" name="Google Shape;4836;p13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8"/>
              <p:cNvGrpSpPr/>
              <p:nvPr/>
            </p:nvGrpSpPr>
            <p:grpSpPr>
              <a:xfrm>
                <a:off x="4762214" y="3471377"/>
                <a:ext cx="26938" cy="26938"/>
                <a:chOff x="4762214" y="3471377"/>
                <a:chExt cx="26938" cy="26938"/>
              </a:xfrm>
            </p:grpSpPr>
            <p:sp>
              <p:nvSpPr>
                <p:cNvPr id="4839" name="Google Shape;4839;p13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8"/>
              <p:cNvGrpSpPr/>
              <p:nvPr/>
            </p:nvGrpSpPr>
            <p:grpSpPr>
              <a:xfrm>
                <a:off x="4790473" y="3344782"/>
                <a:ext cx="31405" cy="26898"/>
                <a:chOff x="4790473" y="3344782"/>
                <a:chExt cx="31405" cy="26898"/>
              </a:xfrm>
            </p:grpSpPr>
            <p:sp>
              <p:nvSpPr>
                <p:cNvPr id="4842" name="Google Shape;4842;p13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8"/>
              <p:cNvGrpSpPr/>
              <p:nvPr/>
            </p:nvGrpSpPr>
            <p:grpSpPr>
              <a:xfrm>
                <a:off x="4823774" y="3950733"/>
                <a:ext cx="37398" cy="32034"/>
                <a:chOff x="4823774" y="3950733"/>
                <a:chExt cx="37398" cy="32034"/>
              </a:xfrm>
            </p:grpSpPr>
            <p:sp>
              <p:nvSpPr>
                <p:cNvPr id="4845" name="Google Shape;4845;p13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8"/>
              <p:cNvGrpSpPr/>
              <p:nvPr/>
            </p:nvGrpSpPr>
            <p:grpSpPr>
              <a:xfrm>
                <a:off x="4823396" y="4110566"/>
                <a:ext cx="31405" cy="26906"/>
                <a:chOff x="4823396" y="4110566"/>
                <a:chExt cx="31405" cy="26906"/>
              </a:xfrm>
            </p:grpSpPr>
            <p:sp>
              <p:nvSpPr>
                <p:cNvPr id="4848" name="Google Shape;4848;p13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8"/>
              <p:cNvGrpSpPr/>
              <p:nvPr/>
            </p:nvGrpSpPr>
            <p:grpSpPr>
              <a:xfrm>
                <a:off x="4838332" y="3821150"/>
                <a:ext cx="31499" cy="26898"/>
                <a:chOff x="4838332" y="3821150"/>
                <a:chExt cx="31499" cy="26898"/>
              </a:xfrm>
            </p:grpSpPr>
            <p:sp>
              <p:nvSpPr>
                <p:cNvPr id="4851" name="Google Shape;4851;p13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8"/>
              <p:cNvGrpSpPr/>
              <p:nvPr/>
            </p:nvGrpSpPr>
            <p:grpSpPr>
              <a:xfrm>
                <a:off x="4661275" y="3815007"/>
                <a:ext cx="36824" cy="31523"/>
                <a:chOff x="4661275" y="3815007"/>
                <a:chExt cx="36824" cy="31523"/>
              </a:xfrm>
            </p:grpSpPr>
            <p:sp>
              <p:nvSpPr>
                <p:cNvPr id="4854" name="Google Shape;4854;p13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8"/>
              <p:cNvGrpSpPr/>
              <p:nvPr/>
            </p:nvGrpSpPr>
            <p:grpSpPr>
              <a:xfrm>
                <a:off x="4558998" y="3851037"/>
                <a:ext cx="33591" cy="28699"/>
                <a:chOff x="4558998" y="3851037"/>
                <a:chExt cx="33591" cy="28699"/>
              </a:xfrm>
            </p:grpSpPr>
            <p:sp>
              <p:nvSpPr>
                <p:cNvPr id="4857" name="Google Shape;4857;p13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8"/>
              <p:cNvGrpSpPr/>
              <p:nvPr/>
            </p:nvGrpSpPr>
            <p:grpSpPr>
              <a:xfrm>
                <a:off x="4696762" y="3638587"/>
                <a:ext cx="33591" cy="28794"/>
                <a:chOff x="4696762" y="3638587"/>
                <a:chExt cx="33591" cy="28794"/>
              </a:xfrm>
            </p:grpSpPr>
            <p:sp>
              <p:nvSpPr>
                <p:cNvPr id="4860" name="Google Shape;4860;p13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8"/>
              <p:cNvGrpSpPr/>
              <p:nvPr/>
            </p:nvGrpSpPr>
            <p:grpSpPr>
              <a:xfrm>
                <a:off x="4929479" y="3939140"/>
                <a:ext cx="33497" cy="28692"/>
                <a:chOff x="4929479" y="3939140"/>
                <a:chExt cx="33497" cy="28692"/>
              </a:xfrm>
            </p:grpSpPr>
            <p:sp>
              <p:nvSpPr>
                <p:cNvPr id="4863" name="Google Shape;4863;p13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138"/>
              <p:cNvGrpSpPr/>
              <p:nvPr/>
            </p:nvGrpSpPr>
            <p:grpSpPr>
              <a:xfrm>
                <a:off x="4907119" y="3986039"/>
                <a:ext cx="33497" cy="28699"/>
                <a:chOff x="4907119" y="3986039"/>
                <a:chExt cx="33497" cy="28699"/>
              </a:xfrm>
            </p:grpSpPr>
            <p:sp>
              <p:nvSpPr>
                <p:cNvPr id="4866" name="Google Shape;4866;p13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138"/>
              <p:cNvGrpSpPr/>
              <p:nvPr/>
            </p:nvGrpSpPr>
            <p:grpSpPr>
              <a:xfrm>
                <a:off x="4911783" y="4048102"/>
                <a:ext cx="33591" cy="28762"/>
                <a:chOff x="4911783" y="4048102"/>
                <a:chExt cx="33591" cy="28762"/>
              </a:xfrm>
            </p:grpSpPr>
            <p:sp>
              <p:nvSpPr>
                <p:cNvPr id="4869" name="Google Shape;4869;p13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1" name="Google Shape;4871;p13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8"/>
              <p:cNvGrpSpPr/>
              <p:nvPr/>
            </p:nvGrpSpPr>
            <p:grpSpPr>
              <a:xfrm>
                <a:off x="4762623" y="3837847"/>
                <a:ext cx="42416" cy="36273"/>
                <a:chOff x="4762623" y="3837847"/>
                <a:chExt cx="42416" cy="36273"/>
              </a:xfrm>
            </p:grpSpPr>
            <p:sp>
              <p:nvSpPr>
                <p:cNvPr id="4874" name="Google Shape;4874;p13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38"/>
              <p:cNvGrpSpPr/>
              <p:nvPr/>
            </p:nvGrpSpPr>
            <p:grpSpPr>
              <a:xfrm>
                <a:off x="4746044" y="4104966"/>
                <a:ext cx="33497" cy="28699"/>
                <a:chOff x="4746044" y="4104966"/>
                <a:chExt cx="33497" cy="28699"/>
              </a:xfrm>
            </p:grpSpPr>
            <p:sp>
              <p:nvSpPr>
                <p:cNvPr id="4877" name="Google Shape;4877;p13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38"/>
              <p:cNvGrpSpPr/>
              <p:nvPr/>
            </p:nvGrpSpPr>
            <p:grpSpPr>
              <a:xfrm>
                <a:off x="4859646" y="4162554"/>
                <a:ext cx="33591" cy="28762"/>
                <a:chOff x="4859646" y="4162554"/>
                <a:chExt cx="33591" cy="28762"/>
              </a:xfrm>
            </p:grpSpPr>
            <p:sp>
              <p:nvSpPr>
                <p:cNvPr id="4880" name="Google Shape;4880;p13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138"/>
            <p:cNvGrpSpPr/>
            <p:nvPr/>
          </p:nvGrpSpPr>
          <p:grpSpPr>
            <a:xfrm>
              <a:off x="3597785" y="3274438"/>
              <a:ext cx="855610" cy="1122100"/>
              <a:chOff x="3597785" y="3274438"/>
              <a:chExt cx="855610" cy="1122100"/>
            </a:xfrm>
          </p:grpSpPr>
          <p:grpSp>
            <p:nvGrpSpPr>
              <p:cNvPr id="4883" name="Google Shape;4883;p138"/>
              <p:cNvGrpSpPr/>
              <p:nvPr/>
            </p:nvGrpSpPr>
            <p:grpSpPr>
              <a:xfrm>
                <a:off x="3617857" y="3284717"/>
                <a:ext cx="826785" cy="1099165"/>
                <a:chOff x="3617857" y="3284717"/>
                <a:chExt cx="826785" cy="1099165"/>
              </a:xfrm>
            </p:grpSpPr>
            <p:sp>
              <p:nvSpPr>
                <p:cNvPr id="4884" name="Google Shape;4884;p13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8"/>
              <p:cNvGrpSpPr/>
              <p:nvPr/>
            </p:nvGrpSpPr>
            <p:grpSpPr>
              <a:xfrm>
                <a:off x="4180904" y="4251758"/>
                <a:ext cx="37783" cy="32420"/>
                <a:chOff x="4180904" y="4251758"/>
                <a:chExt cx="37783" cy="32420"/>
              </a:xfrm>
            </p:grpSpPr>
            <p:sp>
              <p:nvSpPr>
                <p:cNvPr id="4941" name="Google Shape;4941;p13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8"/>
              <p:cNvGrpSpPr/>
              <p:nvPr/>
            </p:nvGrpSpPr>
            <p:grpSpPr>
              <a:xfrm>
                <a:off x="4201644" y="4081324"/>
                <a:ext cx="37783" cy="32364"/>
                <a:chOff x="4201644" y="4081324"/>
                <a:chExt cx="37783" cy="32364"/>
              </a:xfrm>
            </p:grpSpPr>
            <p:sp>
              <p:nvSpPr>
                <p:cNvPr id="4944" name="Google Shape;4944;p13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8"/>
              <p:cNvGrpSpPr/>
              <p:nvPr/>
            </p:nvGrpSpPr>
            <p:grpSpPr>
              <a:xfrm>
                <a:off x="4284416" y="3887428"/>
                <a:ext cx="37783" cy="32451"/>
                <a:chOff x="4284416" y="3887428"/>
                <a:chExt cx="37783" cy="32451"/>
              </a:xfrm>
            </p:grpSpPr>
            <p:sp>
              <p:nvSpPr>
                <p:cNvPr id="4947" name="Google Shape;4947;p13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8"/>
              <p:cNvGrpSpPr/>
              <p:nvPr/>
            </p:nvGrpSpPr>
            <p:grpSpPr>
              <a:xfrm>
                <a:off x="4223721" y="3860404"/>
                <a:ext cx="37870" cy="32364"/>
                <a:chOff x="4223721" y="3860404"/>
                <a:chExt cx="37870" cy="32364"/>
              </a:xfrm>
            </p:grpSpPr>
            <p:sp>
              <p:nvSpPr>
                <p:cNvPr id="4950" name="Google Shape;4950;p13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8"/>
              <p:cNvGrpSpPr/>
              <p:nvPr/>
            </p:nvGrpSpPr>
            <p:grpSpPr>
              <a:xfrm>
                <a:off x="4104889" y="3699242"/>
                <a:ext cx="37776" cy="32357"/>
                <a:chOff x="4104889" y="3699242"/>
                <a:chExt cx="37776" cy="32357"/>
              </a:xfrm>
            </p:grpSpPr>
            <p:sp>
              <p:nvSpPr>
                <p:cNvPr id="4953" name="Google Shape;4953;p13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8"/>
              <p:cNvGrpSpPr/>
              <p:nvPr/>
            </p:nvGrpSpPr>
            <p:grpSpPr>
              <a:xfrm>
                <a:off x="4143608" y="3475121"/>
                <a:ext cx="37878" cy="32420"/>
                <a:chOff x="4143608" y="3475121"/>
                <a:chExt cx="37878" cy="32420"/>
              </a:xfrm>
            </p:grpSpPr>
            <p:sp>
              <p:nvSpPr>
                <p:cNvPr id="4956" name="Google Shape;4956;p13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8"/>
              <p:cNvGrpSpPr/>
              <p:nvPr/>
            </p:nvGrpSpPr>
            <p:grpSpPr>
              <a:xfrm>
                <a:off x="4217248" y="3570893"/>
                <a:ext cx="37776" cy="32364"/>
                <a:chOff x="4217248" y="3570893"/>
                <a:chExt cx="37776" cy="32364"/>
              </a:xfrm>
            </p:grpSpPr>
            <p:sp>
              <p:nvSpPr>
                <p:cNvPr id="4959" name="Google Shape;4959;p13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8"/>
              <p:cNvGrpSpPr/>
              <p:nvPr/>
            </p:nvGrpSpPr>
            <p:grpSpPr>
              <a:xfrm>
                <a:off x="4255307" y="3431612"/>
                <a:ext cx="37776" cy="32451"/>
                <a:chOff x="4255307" y="3431612"/>
                <a:chExt cx="37776" cy="32451"/>
              </a:xfrm>
            </p:grpSpPr>
            <p:sp>
              <p:nvSpPr>
                <p:cNvPr id="4962" name="Google Shape;4962;p13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8"/>
              <p:cNvGrpSpPr/>
              <p:nvPr/>
            </p:nvGrpSpPr>
            <p:grpSpPr>
              <a:xfrm>
                <a:off x="3853052" y="3577398"/>
                <a:ext cx="37776" cy="32420"/>
                <a:chOff x="3853052" y="3577398"/>
                <a:chExt cx="37776" cy="32420"/>
              </a:xfrm>
            </p:grpSpPr>
            <p:sp>
              <p:nvSpPr>
                <p:cNvPr id="4965" name="Google Shape;4965;p13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138"/>
              <p:cNvGrpSpPr/>
              <p:nvPr/>
            </p:nvGrpSpPr>
            <p:grpSpPr>
              <a:xfrm>
                <a:off x="4039908" y="3412107"/>
                <a:ext cx="37776" cy="32357"/>
                <a:chOff x="4039908" y="3412107"/>
                <a:chExt cx="37776" cy="32357"/>
              </a:xfrm>
            </p:grpSpPr>
            <p:sp>
              <p:nvSpPr>
                <p:cNvPr id="4968" name="Google Shape;4968;p13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138"/>
              <p:cNvGrpSpPr/>
              <p:nvPr/>
            </p:nvGrpSpPr>
            <p:grpSpPr>
              <a:xfrm>
                <a:off x="4017360" y="3342061"/>
                <a:ext cx="37870" cy="32380"/>
                <a:chOff x="4017360" y="3342061"/>
                <a:chExt cx="37870" cy="32380"/>
              </a:xfrm>
            </p:grpSpPr>
            <p:sp>
              <p:nvSpPr>
                <p:cNvPr id="4971" name="Google Shape;4971;p13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138"/>
              <p:cNvGrpSpPr/>
              <p:nvPr/>
            </p:nvGrpSpPr>
            <p:grpSpPr>
              <a:xfrm>
                <a:off x="3750870" y="3418650"/>
                <a:ext cx="37776" cy="32380"/>
                <a:chOff x="3750870" y="3418650"/>
                <a:chExt cx="37776" cy="32380"/>
              </a:xfrm>
            </p:grpSpPr>
            <p:sp>
              <p:nvSpPr>
                <p:cNvPr id="4976" name="Google Shape;4976;p13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8"/>
              <p:cNvGrpSpPr/>
              <p:nvPr/>
            </p:nvGrpSpPr>
            <p:grpSpPr>
              <a:xfrm>
                <a:off x="3632509" y="3274438"/>
                <a:ext cx="37783" cy="32357"/>
                <a:chOff x="3632509" y="3274438"/>
                <a:chExt cx="37783" cy="32357"/>
              </a:xfrm>
            </p:grpSpPr>
            <p:sp>
              <p:nvSpPr>
                <p:cNvPr id="4979" name="Google Shape;4979;p13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8"/>
              <p:cNvGrpSpPr/>
              <p:nvPr/>
            </p:nvGrpSpPr>
            <p:grpSpPr>
              <a:xfrm>
                <a:off x="3906424" y="3297561"/>
                <a:ext cx="37776" cy="32451"/>
                <a:chOff x="3906424" y="3297561"/>
                <a:chExt cx="37776" cy="32451"/>
              </a:xfrm>
            </p:grpSpPr>
            <p:sp>
              <p:nvSpPr>
                <p:cNvPr id="4982" name="Google Shape;4982;p13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8"/>
              <p:cNvGrpSpPr/>
              <p:nvPr/>
            </p:nvGrpSpPr>
            <p:grpSpPr>
              <a:xfrm>
                <a:off x="3866084" y="3412107"/>
                <a:ext cx="37776" cy="32357"/>
                <a:chOff x="3866084" y="3412107"/>
                <a:chExt cx="37776" cy="32357"/>
              </a:xfrm>
            </p:grpSpPr>
            <p:sp>
              <p:nvSpPr>
                <p:cNvPr id="4985" name="Google Shape;4985;p13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8"/>
              <p:cNvGrpSpPr/>
              <p:nvPr/>
            </p:nvGrpSpPr>
            <p:grpSpPr>
              <a:xfrm>
                <a:off x="4023919" y="3766409"/>
                <a:ext cx="37783" cy="32357"/>
                <a:chOff x="4023919" y="3766409"/>
                <a:chExt cx="37783" cy="32357"/>
              </a:xfrm>
            </p:grpSpPr>
            <p:sp>
              <p:nvSpPr>
                <p:cNvPr id="4988" name="Google Shape;4988;p13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8"/>
              <p:cNvGrpSpPr/>
              <p:nvPr/>
            </p:nvGrpSpPr>
            <p:grpSpPr>
              <a:xfrm>
                <a:off x="3973882" y="3779449"/>
                <a:ext cx="37776" cy="32357"/>
                <a:chOff x="3973882" y="3779449"/>
                <a:chExt cx="37776" cy="32357"/>
              </a:xfrm>
            </p:grpSpPr>
            <p:sp>
              <p:nvSpPr>
                <p:cNvPr id="4991" name="Google Shape;4991;p13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8"/>
              <p:cNvGrpSpPr/>
              <p:nvPr/>
            </p:nvGrpSpPr>
            <p:grpSpPr>
              <a:xfrm>
                <a:off x="4073398" y="3838028"/>
                <a:ext cx="37776" cy="32380"/>
                <a:chOff x="4073398" y="3838028"/>
                <a:chExt cx="37776" cy="32380"/>
              </a:xfrm>
            </p:grpSpPr>
            <p:sp>
              <p:nvSpPr>
                <p:cNvPr id="4994" name="Google Shape;4994;p13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8"/>
              <p:cNvGrpSpPr/>
              <p:nvPr/>
            </p:nvGrpSpPr>
            <p:grpSpPr>
              <a:xfrm>
                <a:off x="4342672" y="4144496"/>
                <a:ext cx="37752" cy="32364"/>
                <a:chOff x="4342672" y="4144496"/>
                <a:chExt cx="37752" cy="32364"/>
              </a:xfrm>
            </p:grpSpPr>
            <p:sp>
              <p:nvSpPr>
                <p:cNvPr id="4997" name="Google Shape;4997;p13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8"/>
              <p:cNvGrpSpPr/>
              <p:nvPr/>
            </p:nvGrpSpPr>
            <p:grpSpPr>
              <a:xfrm>
                <a:off x="4406386" y="4056872"/>
                <a:ext cx="37783" cy="32364"/>
                <a:chOff x="4406386" y="4056872"/>
                <a:chExt cx="37783" cy="32364"/>
              </a:xfrm>
            </p:grpSpPr>
            <p:sp>
              <p:nvSpPr>
                <p:cNvPr id="5000" name="Google Shape;5000;p13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8"/>
              <p:cNvGrpSpPr/>
              <p:nvPr/>
            </p:nvGrpSpPr>
            <p:grpSpPr>
              <a:xfrm>
                <a:off x="4284416" y="4245254"/>
                <a:ext cx="37783" cy="32357"/>
                <a:chOff x="4284416" y="4245254"/>
                <a:chExt cx="37783" cy="32357"/>
              </a:xfrm>
            </p:grpSpPr>
            <p:sp>
              <p:nvSpPr>
                <p:cNvPr id="5003" name="Google Shape;5003;p13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8"/>
              <p:cNvGrpSpPr/>
              <p:nvPr/>
            </p:nvGrpSpPr>
            <p:grpSpPr>
              <a:xfrm>
                <a:off x="4219057" y="4331258"/>
                <a:ext cx="37776" cy="32364"/>
                <a:chOff x="4219057" y="4331258"/>
                <a:chExt cx="37776" cy="32364"/>
              </a:xfrm>
            </p:grpSpPr>
            <p:sp>
              <p:nvSpPr>
                <p:cNvPr id="5006" name="Google Shape;5006;p13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8"/>
              <p:cNvGrpSpPr/>
              <p:nvPr/>
            </p:nvGrpSpPr>
            <p:grpSpPr>
              <a:xfrm>
                <a:off x="4204122" y="4141688"/>
                <a:ext cx="33497" cy="28699"/>
                <a:chOff x="4204122" y="4141688"/>
                <a:chExt cx="33497" cy="28699"/>
              </a:xfrm>
            </p:grpSpPr>
            <p:sp>
              <p:nvSpPr>
                <p:cNvPr id="5009" name="Google Shape;5009;p13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8"/>
              <p:cNvGrpSpPr/>
              <p:nvPr/>
            </p:nvGrpSpPr>
            <p:grpSpPr>
              <a:xfrm>
                <a:off x="4301546" y="4003869"/>
                <a:ext cx="38916" cy="33324"/>
                <a:chOff x="4301546" y="4003869"/>
                <a:chExt cx="38916" cy="33324"/>
              </a:xfrm>
            </p:grpSpPr>
            <p:sp>
              <p:nvSpPr>
                <p:cNvPr id="5012" name="Google Shape;5012;p13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8"/>
              <p:cNvGrpSpPr/>
              <p:nvPr/>
            </p:nvGrpSpPr>
            <p:grpSpPr>
              <a:xfrm>
                <a:off x="4210681" y="3924669"/>
                <a:ext cx="36549" cy="31366"/>
                <a:chOff x="4210681" y="3924669"/>
                <a:chExt cx="36549" cy="31366"/>
              </a:xfrm>
            </p:grpSpPr>
            <p:sp>
              <p:nvSpPr>
                <p:cNvPr id="5015" name="Google Shape;5015;p13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8"/>
              <p:cNvGrpSpPr/>
              <p:nvPr/>
            </p:nvGrpSpPr>
            <p:grpSpPr>
              <a:xfrm>
                <a:off x="3987771" y="3628874"/>
                <a:ext cx="31499" cy="26993"/>
                <a:chOff x="3987771" y="3628874"/>
                <a:chExt cx="31499" cy="26993"/>
              </a:xfrm>
            </p:grpSpPr>
            <p:sp>
              <p:nvSpPr>
                <p:cNvPr id="5018" name="Google Shape;5018;p13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8"/>
              <p:cNvGrpSpPr/>
              <p:nvPr/>
            </p:nvGrpSpPr>
            <p:grpSpPr>
              <a:xfrm>
                <a:off x="4087382" y="3775674"/>
                <a:ext cx="31405" cy="26898"/>
                <a:chOff x="4087382" y="3775674"/>
                <a:chExt cx="31405" cy="26898"/>
              </a:xfrm>
            </p:grpSpPr>
            <p:sp>
              <p:nvSpPr>
                <p:cNvPr id="5021" name="Google Shape;5021;p13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8"/>
              <p:cNvGrpSpPr/>
              <p:nvPr/>
            </p:nvGrpSpPr>
            <p:grpSpPr>
              <a:xfrm>
                <a:off x="4118873" y="3856637"/>
                <a:ext cx="31405" cy="26906"/>
                <a:chOff x="4118873" y="3856637"/>
                <a:chExt cx="31405" cy="26906"/>
              </a:xfrm>
            </p:grpSpPr>
            <p:sp>
              <p:nvSpPr>
                <p:cNvPr id="5024" name="Google Shape;5024;p13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8"/>
              <p:cNvGrpSpPr/>
              <p:nvPr/>
            </p:nvGrpSpPr>
            <p:grpSpPr>
              <a:xfrm>
                <a:off x="4168541" y="3639523"/>
                <a:ext cx="31499" cy="26906"/>
                <a:chOff x="4168541" y="3639523"/>
                <a:chExt cx="31499" cy="26906"/>
              </a:xfrm>
            </p:grpSpPr>
            <p:sp>
              <p:nvSpPr>
                <p:cNvPr id="5027" name="Google Shape;5027;p13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8"/>
              <p:cNvGrpSpPr/>
              <p:nvPr/>
            </p:nvGrpSpPr>
            <p:grpSpPr>
              <a:xfrm>
                <a:off x="3965789" y="3393545"/>
                <a:ext cx="31405" cy="26945"/>
                <a:chOff x="3965789" y="3393545"/>
                <a:chExt cx="31405" cy="26945"/>
              </a:xfrm>
            </p:grpSpPr>
            <p:sp>
              <p:nvSpPr>
                <p:cNvPr id="5030" name="Google Shape;5030;p13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8"/>
              <p:cNvGrpSpPr/>
              <p:nvPr/>
            </p:nvGrpSpPr>
            <p:grpSpPr>
              <a:xfrm>
                <a:off x="3925166" y="3491008"/>
                <a:ext cx="31405" cy="27001"/>
                <a:chOff x="3925166" y="3491008"/>
                <a:chExt cx="31405" cy="27001"/>
              </a:xfrm>
            </p:grpSpPr>
            <p:sp>
              <p:nvSpPr>
                <p:cNvPr id="5033" name="Google Shape;5033;p13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8"/>
              <p:cNvGrpSpPr/>
              <p:nvPr/>
            </p:nvGrpSpPr>
            <p:grpSpPr>
              <a:xfrm>
                <a:off x="3682845" y="3340976"/>
                <a:ext cx="31397" cy="26898"/>
                <a:chOff x="3682845" y="3340976"/>
                <a:chExt cx="31397" cy="26898"/>
              </a:xfrm>
            </p:grpSpPr>
            <p:sp>
              <p:nvSpPr>
                <p:cNvPr id="5036" name="Google Shape;5036;p13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8"/>
              <p:cNvGrpSpPr/>
              <p:nvPr/>
            </p:nvGrpSpPr>
            <p:grpSpPr>
              <a:xfrm>
                <a:off x="3795393" y="3353725"/>
                <a:ext cx="31499" cy="26993"/>
                <a:chOff x="3795393" y="3353725"/>
                <a:chExt cx="31499" cy="26993"/>
              </a:xfrm>
            </p:grpSpPr>
            <p:sp>
              <p:nvSpPr>
                <p:cNvPr id="5039" name="Google Shape;5039;p13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8"/>
              <p:cNvGrpSpPr/>
              <p:nvPr/>
            </p:nvGrpSpPr>
            <p:grpSpPr>
              <a:xfrm>
                <a:off x="4176909" y="4363221"/>
                <a:ext cx="38924" cy="33316"/>
                <a:chOff x="4176909" y="4363221"/>
                <a:chExt cx="38924" cy="33316"/>
              </a:xfrm>
            </p:grpSpPr>
            <p:sp>
              <p:nvSpPr>
                <p:cNvPr id="5042" name="Google Shape;5042;p13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8"/>
              <p:cNvGrpSpPr/>
              <p:nvPr/>
            </p:nvGrpSpPr>
            <p:grpSpPr>
              <a:xfrm>
                <a:off x="4226191" y="4007660"/>
                <a:ext cx="33560" cy="28770"/>
                <a:chOff x="4226191" y="4007660"/>
                <a:chExt cx="33560" cy="28770"/>
              </a:xfrm>
            </p:grpSpPr>
            <p:sp>
              <p:nvSpPr>
                <p:cNvPr id="5045" name="Google Shape;5045;p13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8"/>
              <p:cNvGrpSpPr/>
              <p:nvPr/>
            </p:nvGrpSpPr>
            <p:grpSpPr>
              <a:xfrm>
                <a:off x="3597785" y="3377045"/>
                <a:ext cx="33591" cy="28699"/>
                <a:chOff x="3597785" y="3377045"/>
                <a:chExt cx="33591" cy="28699"/>
              </a:xfrm>
            </p:grpSpPr>
            <p:sp>
              <p:nvSpPr>
                <p:cNvPr id="5048" name="Google Shape;5048;p13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8"/>
              <p:cNvGrpSpPr/>
              <p:nvPr/>
            </p:nvGrpSpPr>
            <p:grpSpPr>
              <a:xfrm>
                <a:off x="3887870" y="3669796"/>
                <a:ext cx="33591" cy="28692"/>
                <a:chOff x="3887870" y="3669796"/>
                <a:chExt cx="33591" cy="28692"/>
              </a:xfrm>
            </p:grpSpPr>
            <p:sp>
              <p:nvSpPr>
                <p:cNvPr id="5051" name="Google Shape;5051;p13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8"/>
              <p:cNvGrpSpPr/>
              <p:nvPr/>
            </p:nvGrpSpPr>
            <p:grpSpPr>
              <a:xfrm>
                <a:off x="3818320" y="3481625"/>
                <a:ext cx="33497" cy="28770"/>
                <a:chOff x="3818320" y="3481625"/>
                <a:chExt cx="33497" cy="28770"/>
              </a:xfrm>
            </p:grpSpPr>
            <p:sp>
              <p:nvSpPr>
                <p:cNvPr id="5054" name="Google Shape;5054;p13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8"/>
              <p:cNvGrpSpPr/>
              <p:nvPr/>
            </p:nvGrpSpPr>
            <p:grpSpPr>
              <a:xfrm>
                <a:off x="4278139" y="4120948"/>
                <a:ext cx="37492" cy="32129"/>
                <a:chOff x="4278139" y="4120948"/>
                <a:chExt cx="37492" cy="32129"/>
              </a:xfrm>
            </p:grpSpPr>
            <p:sp>
              <p:nvSpPr>
                <p:cNvPr id="5057" name="Google Shape;5057;p13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8"/>
              <p:cNvGrpSpPr/>
              <p:nvPr/>
            </p:nvGrpSpPr>
            <p:grpSpPr>
              <a:xfrm>
                <a:off x="4419898" y="3977388"/>
                <a:ext cx="33497" cy="28692"/>
                <a:chOff x="4419898" y="3977388"/>
                <a:chExt cx="33497" cy="28692"/>
              </a:xfrm>
            </p:grpSpPr>
            <p:sp>
              <p:nvSpPr>
                <p:cNvPr id="5060" name="Google Shape;5060;p13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8"/>
              <p:cNvGrpSpPr/>
              <p:nvPr/>
            </p:nvGrpSpPr>
            <p:grpSpPr>
              <a:xfrm>
                <a:off x="4158930" y="4034684"/>
                <a:ext cx="33497" cy="28762"/>
                <a:chOff x="4158930" y="4034684"/>
                <a:chExt cx="33497" cy="28762"/>
              </a:xfrm>
            </p:grpSpPr>
            <p:sp>
              <p:nvSpPr>
                <p:cNvPr id="5063" name="Google Shape;5063;p13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8"/>
              <p:cNvGrpSpPr/>
              <p:nvPr/>
            </p:nvGrpSpPr>
            <p:grpSpPr>
              <a:xfrm>
                <a:off x="4134949" y="3957049"/>
                <a:ext cx="33497" cy="28770"/>
                <a:chOff x="4134949" y="3957049"/>
                <a:chExt cx="33497" cy="28770"/>
              </a:xfrm>
            </p:grpSpPr>
            <p:sp>
              <p:nvSpPr>
                <p:cNvPr id="5066" name="Google Shape;5066;p13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8"/>
              <p:cNvGrpSpPr/>
              <p:nvPr/>
            </p:nvGrpSpPr>
            <p:grpSpPr>
              <a:xfrm>
                <a:off x="4193653" y="4184403"/>
                <a:ext cx="43580" cy="37264"/>
                <a:chOff x="4193653" y="4184403"/>
                <a:chExt cx="43580" cy="37264"/>
              </a:xfrm>
            </p:grpSpPr>
            <p:sp>
              <p:nvSpPr>
                <p:cNvPr id="5069" name="Google Shape;5069;p13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138"/>
              <p:cNvGrpSpPr/>
              <p:nvPr/>
            </p:nvGrpSpPr>
            <p:grpSpPr>
              <a:xfrm>
                <a:off x="4343600" y="3943844"/>
                <a:ext cx="43580" cy="37312"/>
                <a:chOff x="4343600" y="3943844"/>
                <a:chExt cx="43580" cy="37312"/>
              </a:xfrm>
            </p:grpSpPr>
            <p:sp>
              <p:nvSpPr>
                <p:cNvPr id="5072" name="Google Shape;5072;p13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138"/>
              <p:cNvGrpSpPr/>
              <p:nvPr/>
            </p:nvGrpSpPr>
            <p:grpSpPr>
              <a:xfrm>
                <a:off x="4172339" y="3381693"/>
                <a:ext cx="31499" cy="27001"/>
                <a:chOff x="4172339" y="3381693"/>
                <a:chExt cx="31499" cy="27001"/>
              </a:xfrm>
            </p:grpSpPr>
            <p:sp>
              <p:nvSpPr>
                <p:cNvPr id="5075" name="Google Shape;5075;p13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080"/>
        <p:cNvGrpSpPr/>
        <p:nvPr/>
      </p:nvGrpSpPr>
      <p:grpSpPr>
        <a:xfrm>
          <a:off x="0" y="0"/>
          <a:ext cx="0" cy="0"/>
          <a:chOff x="0" y="0"/>
          <a:chExt cx="0" cy="0"/>
        </a:xfrm>
      </p:grpSpPr>
      <p:grpSp>
        <p:nvGrpSpPr>
          <p:cNvPr id="5081" name="Google Shape;5081;p139"/>
          <p:cNvGrpSpPr/>
          <p:nvPr/>
        </p:nvGrpSpPr>
        <p:grpSpPr>
          <a:xfrm>
            <a:off x="729274" y="1175734"/>
            <a:ext cx="2507799" cy="206239"/>
            <a:chOff x="106648" y="895722"/>
            <a:chExt cx="4481413" cy="374300"/>
          </a:xfrm>
        </p:grpSpPr>
        <p:grpSp>
          <p:nvGrpSpPr>
            <p:cNvPr id="5082" name="Google Shape;5082;p139"/>
            <p:cNvGrpSpPr/>
            <p:nvPr/>
          </p:nvGrpSpPr>
          <p:grpSpPr>
            <a:xfrm>
              <a:off x="2233276" y="895722"/>
              <a:ext cx="1082667" cy="223591"/>
              <a:chOff x="4808316" y="2800065"/>
              <a:chExt cx="1999386" cy="412910"/>
            </a:xfrm>
          </p:grpSpPr>
          <p:sp>
            <p:nvSpPr>
              <p:cNvPr id="5083" name="Google Shape;5083;p13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4" name="Google Shape;5084;p139"/>
              <p:cNvGrpSpPr/>
              <p:nvPr/>
            </p:nvGrpSpPr>
            <p:grpSpPr>
              <a:xfrm>
                <a:off x="4808316" y="2800065"/>
                <a:ext cx="92400" cy="411825"/>
                <a:chOff x="845575" y="2563700"/>
                <a:chExt cx="92400" cy="411825"/>
              </a:xfrm>
            </p:grpSpPr>
            <p:cxnSp>
              <p:nvCxnSpPr>
                <p:cNvPr id="5085" name="Google Shape;5085;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6" name="Google Shape;5086;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7" name="Google Shape;5087;p139"/>
            <p:cNvGrpSpPr/>
            <p:nvPr/>
          </p:nvGrpSpPr>
          <p:grpSpPr>
            <a:xfrm>
              <a:off x="106648" y="895722"/>
              <a:ext cx="1088401" cy="223591"/>
              <a:chOff x="881025" y="2800065"/>
              <a:chExt cx="2009975" cy="412910"/>
            </a:xfrm>
          </p:grpSpPr>
          <p:sp>
            <p:nvSpPr>
              <p:cNvPr id="5088" name="Google Shape;5088;p13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139"/>
              <p:cNvGrpSpPr/>
              <p:nvPr/>
            </p:nvGrpSpPr>
            <p:grpSpPr>
              <a:xfrm>
                <a:off x="881025" y="2800065"/>
                <a:ext cx="92400" cy="411825"/>
                <a:chOff x="845575" y="2563700"/>
                <a:chExt cx="92400" cy="411825"/>
              </a:xfrm>
            </p:grpSpPr>
            <p:cxnSp>
              <p:nvCxnSpPr>
                <p:cNvPr id="5090" name="Google Shape;5090;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1" name="Google Shape;5091;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139"/>
            <p:cNvGrpSpPr/>
            <p:nvPr/>
          </p:nvGrpSpPr>
          <p:grpSpPr>
            <a:xfrm>
              <a:off x="1172346" y="1047018"/>
              <a:ext cx="1083151" cy="223003"/>
              <a:chOff x="2849073" y="3079467"/>
              <a:chExt cx="2000279" cy="411825"/>
            </a:xfrm>
          </p:grpSpPr>
          <p:sp>
            <p:nvSpPr>
              <p:cNvPr id="5093" name="Google Shape;5093;p13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4" name="Google Shape;5094;p139"/>
              <p:cNvGrpSpPr/>
              <p:nvPr/>
            </p:nvGrpSpPr>
            <p:grpSpPr>
              <a:xfrm rot="10800000">
                <a:off x="2849073" y="3079467"/>
                <a:ext cx="92400" cy="411825"/>
                <a:chOff x="2070100" y="2563700"/>
                <a:chExt cx="92400" cy="411825"/>
              </a:xfrm>
            </p:grpSpPr>
            <p:cxnSp>
              <p:nvCxnSpPr>
                <p:cNvPr id="5095" name="Google Shape;5095;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6" name="Google Shape;5096;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139"/>
            <p:cNvGrpSpPr/>
            <p:nvPr/>
          </p:nvGrpSpPr>
          <p:grpSpPr>
            <a:xfrm>
              <a:off x="3290132" y="1047018"/>
              <a:ext cx="1297929" cy="223003"/>
              <a:chOff x="6760035" y="3079467"/>
              <a:chExt cx="2396914" cy="411825"/>
            </a:xfrm>
          </p:grpSpPr>
          <p:sp>
            <p:nvSpPr>
              <p:cNvPr id="5098" name="Google Shape;5098;p13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139"/>
              <p:cNvGrpSpPr/>
              <p:nvPr/>
            </p:nvGrpSpPr>
            <p:grpSpPr>
              <a:xfrm rot="10800000">
                <a:off x="6760035" y="3079467"/>
                <a:ext cx="92400" cy="411825"/>
                <a:chOff x="2070100" y="2563700"/>
                <a:chExt cx="92400" cy="411825"/>
              </a:xfrm>
            </p:grpSpPr>
            <p:cxnSp>
              <p:nvCxnSpPr>
                <p:cNvPr id="5100" name="Google Shape;5100;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01" name="Google Shape;5101;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2" name="Google Shape;5102;p139"/>
          <p:cNvGrpSpPr/>
          <p:nvPr/>
        </p:nvGrpSpPr>
        <p:grpSpPr>
          <a:xfrm>
            <a:off x="2147036" y="3575105"/>
            <a:ext cx="1086701" cy="799429"/>
            <a:chOff x="2183288" y="3555572"/>
            <a:chExt cx="1136241" cy="835873"/>
          </a:xfrm>
        </p:grpSpPr>
        <p:sp>
          <p:nvSpPr>
            <p:cNvPr id="5103" name="Google Shape;5103;p13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4" name="Google Shape;5104;p139"/>
            <p:cNvGrpSpPr/>
            <p:nvPr/>
          </p:nvGrpSpPr>
          <p:grpSpPr>
            <a:xfrm>
              <a:off x="2205895" y="3637269"/>
              <a:ext cx="1089848" cy="724993"/>
              <a:chOff x="2205895" y="3637269"/>
              <a:chExt cx="1089848" cy="724993"/>
            </a:xfrm>
          </p:grpSpPr>
          <p:sp>
            <p:nvSpPr>
              <p:cNvPr id="5105" name="Google Shape;5105;p13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13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2" name="Google Shape;5112;p13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3" name="Google Shape;5113;p139"/>
            <p:cNvGrpSpPr/>
            <p:nvPr/>
          </p:nvGrpSpPr>
          <p:grpSpPr>
            <a:xfrm>
              <a:off x="3173850" y="3779426"/>
              <a:ext cx="145679" cy="70048"/>
              <a:chOff x="3173850" y="3779426"/>
              <a:chExt cx="145679" cy="70048"/>
            </a:xfrm>
          </p:grpSpPr>
          <p:cxnSp>
            <p:nvCxnSpPr>
              <p:cNvPr id="5114" name="Google Shape;5114;p13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15" name="Google Shape;5115;p13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139"/>
            <p:cNvGrpSpPr/>
            <p:nvPr/>
          </p:nvGrpSpPr>
          <p:grpSpPr>
            <a:xfrm>
              <a:off x="2183288" y="4139483"/>
              <a:ext cx="145133" cy="70048"/>
              <a:chOff x="2183288" y="4139483"/>
              <a:chExt cx="145133" cy="70048"/>
            </a:xfrm>
          </p:grpSpPr>
          <p:cxnSp>
            <p:nvCxnSpPr>
              <p:cNvPr id="5117" name="Google Shape;5117;p13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8" name="Google Shape;5118;p13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13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0" name="Google Shape;5120;p13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21" name="Google Shape;5121;p139"/>
            <p:cNvGrpSpPr/>
            <p:nvPr/>
          </p:nvGrpSpPr>
          <p:grpSpPr>
            <a:xfrm>
              <a:off x="2943836" y="4268886"/>
              <a:ext cx="60717" cy="122559"/>
              <a:chOff x="2943836" y="4268886"/>
              <a:chExt cx="60717" cy="122559"/>
            </a:xfrm>
          </p:grpSpPr>
          <p:sp>
            <p:nvSpPr>
              <p:cNvPr id="5122" name="Google Shape;5122;p13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3" name="Google Shape;5123;p13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24" name="Google Shape;5124;p139"/>
          <p:cNvGrpSpPr/>
          <p:nvPr/>
        </p:nvGrpSpPr>
        <p:grpSpPr>
          <a:xfrm>
            <a:off x="3409981" y="1496104"/>
            <a:ext cx="1675870" cy="758251"/>
            <a:chOff x="3530532" y="1496185"/>
            <a:chExt cx="1562000" cy="706730"/>
          </a:xfrm>
        </p:grpSpPr>
        <p:cxnSp>
          <p:nvCxnSpPr>
            <p:cNvPr id="5125" name="Google Shape;5125;p13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6" name="Google Shape;5126;p139"/>
            <p:cNvGrpSpPr/>
            <p:nvPr/>
          </p:nvGrpSpPr>
          <p:grpSpPr>
            <a:xfrm>
              <a:off x="3530532" y="1496185"/>
              <a:ext cx="323430" cy="463587"/>
              <a:chOff x="3530532" y="1496185"/>
              <a:chExt cx="323430" cy="463587"/>
            </a:xfrm>
          </p:grpSpPr>
          <p:grpSp>
            <p:nvGrpSpPr>
              <p:cNvPr id="5127" name="Google Shape;5127;p139"/>
              <p:cNvGrpSpPr/>
              <p:nvPr/>
            </p:nvGrpSpPr>
            <p:grpSpPr>
              <a:xfrm>
                <a:off x="3567462" y="1496185"/>
                <a:ext cx="286500" cy="361376"/>
                <a:chOff x="3567462" y="1496185"/>
                <a:chExt cx="286500" cy="361376"/>
              </a:xfrm>
            </p:grpSpPr>
            <p:cxnSp>
              <p:nvCxnSpPr>
                <p:cNvPr id="5128" name="Google Shape;5128;p13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9" name="Google Shape;5129;p13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13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139"/>
            <p:cNvGrpSpPr/>
            <p:nvPr/>
          </p:nvGrpSpPr>
          <p:grpSpPr>
            <a:xfrm>
              <a:off x="3891569" y="1779209"/>
              <a:ext cx="323945" cy="423706"/>
              <a:chOff x="3891569" y="1779209"/>
              <a:chExt cx="323945" cy="423706"/>
            </a:xfrm>
          </p:grpSpPr>
          <p:grpSp>
            <p:nvGrpSpPr>
              <p:cNvPr id="5132" name="Google Shape;5132;p139"/>
              <p:cNvGrpSpPr/>
              <p:nvPr/>
            </p:nvGrpSpPr>
            <p:grpSpPr>
              <a:xfrm>
                <a:off x="3929014" y="1881638"/>
                <a:ext cx="286500" cy="321278"/>
                <a:chOff x="3929014" y="1881638"/>
                <a:chExt cx="286500" cy="321278"/>
              </a:xfrm>
            </p:grpSpPr>
            <p:cxnSp>
              <p:nvCxnSpPr>
                <p:cNvPr id="5133" name="Google Shape;5133;p13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34" name="Google Shape;5134;p13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5" name="Google Shape;5135;p13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139"/>
            <p:cNvGrpSpPr/>
            <p:nvPr/>
          </p:nvGrpSpPr>
          <p:grpSpPr>
            <a:xfrm>
              <a:off x="4252606" y="1496185"/>
              <a:ext cx="324721" cy="463587"/>
              <a:chOff x="4252606" y="1496185"/>
              <a:chExt cx="324721" cy="463587"/>
            </a:xfrm>
          </p:grpSpPr>
          <p:grpSp>
            <p:nvGrpSpPr>
              <p:cNvPr id="5137" name="Google Shape;5137;p139"/>
              <p:cNvGrpSpPr/>
              <p:nvPr/>
            </p:nvGrpSpPr>
            <p:grpSpPr>
              <a:xfrm>
                <a:off x="4290828" y="1496185"/>
                <a:ext cx="286500" cy="361376"/>
                <a:chOff x="4290828" y="1496185"/>
                <a:chExt cx="286500" cy="361376"/>
              </a:xfrm>
            </p:grpSpPr>
            <p:cxnSp>
              <p:nvCxnSpPr>
                <p:cNvPr id="5138" name="Google Shape;5138;p13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9" name="Google Shape;5139;p13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13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139"/>
            <p:cNvGrpSpPr/>
            <p:nvPr/>
          </p:nvGrpSpPr>
          <p:grpSpPr>
            <a:xfrm>
              <a:off x="4613643" y="1763716"/>
              <a:ext cx="325308" cy="439200"/>
              <a:chOff x="4613643" y="1763716"/>
              <a:chExt cx="325308" cy="439200"/>
            </a:xfrm>
          </p:grpSpPr>
          <p:grpSp>
            <p:nvGrpSpPr>
              <p:cNvPr id="5142" name="Google Shape;5142;p139"/>
              <p:cNvGrpSpPr/>
              <p:nvPr/>
            </p:nvGrpSpPr>
            <p:grpSpPr>
              <a:xfrm>
                <a:off x="4652451" y="1879538"/>
                <a:ext cx="286500" cy="323378"/>
                <a:chOff x="4652451" y="1879538"/>
                <a:chExt cx="286500" cy="323378"/>
              </a:xfrm>
            </p:grpSpPr>
            <p:cxnSp>
              <p:nvCxnSpPr>
                <p:cNvPr id="5143" name="Google Shape;5143;p13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44" name="Google Shape;5144;p13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13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139"/>
          <p:cNvGrpSpPr/>
          <p:nvPr/>
        </p:nvGrpSpPr>
        <p:grpSpPr>
          <a:xfrm>
            <a:off x="3421841" y="2349730"/>
            <a:ext cx="1652173" cy="391517"/>
            <a:chOff x="3512551" y="2358270"/>
            <a:chExt cx="1597383" cy="378533"/>
          </a:xfrm>
        </p:grpSpPr>
        <p:cxnSp>
          <p:nvCxnSpPr>
            <p:cNvPr id="5147" name="Google Shape;5147;p139"/>
            <p:cNvCxnSpPr>
              <a:stCxn id="5148" idx="6"/>
              <a:endCxn id="51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50" name="Google Shape;5150;p139"/>
            <p:cNvGrpSpPr/>
            <p:nvPr/>
          </p:nvGrpSpPr>
          <p:grpSpPr>
            <a:xfrm>
              <a:off x="3512551" y="2358270"/>
              <a:ext cx="225647" cy="307714"/>
              <a:chOff x="2182679" y="2004714"/>
              <a:chExt cx="792300" cy="1080458"/>
            </a:xfrm>
          </p:grpSpPr>
          <p:cxnSp>
            <p:nvCxnSpPr>
              <p:cNvPr id="5151" name="Google Shape;5151;p139"/>
              <p:cNvCxnSpPr>
                <a:stCxn id="51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8" name="Google Shape;5148;p13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139"/>
            <p:cNvGrpSpPr/>
            <p:nvPr/>
          </p:nvGrpSpPr>
          <p:grpSpPr>
            <a:xfrm>
              <a:off x="3969644" y="2440153"/>
              <a:ext cx="225853" cy="296651"/>
              <a:chOff x="3775710" y="1729289"/>
              <a:chExt cx="136500" cy="179289"/>
            </a:xfrm>
          </p:grpSpPr>
          <p:cxnSp>
            <p:nvCxnSpPr>
              <p:cNvPr id="5154" name="Google Shape;5154;p13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55" name="Google Shape;5155;p13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139"/>
            <p:cNvGrpSpPr/>
            <p:nvPr/>
          </p:nvGrpSpPr>
          <p:grpSpPr>
            <a:xfrm>
              <a:off x="4427051" y="2358270"/>
              <a:ext cx="225647" cy="307714"/>
              <a:chOff x="5393704" y="2004714"/>
              <a:chExt cx="792300" cy="1080458"/>
            </a:xfrm>
          </p:grpSpPr>
          <p:cxnSp>
            <p:nvCxnSpPr>
              <p:cNvPr id="5158" name="Google Shape;5158;p139"/>
              <p:cNvCxnSpPr>
                <a:stCxn id="51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60" name="Google Shape;5160;p13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139"/>
            <p:cNvGrpSpPr/>
            <p:nvPr/>
          </p:nvGrpSpPr>
          <p:grpSpPr>
            <a:xfrm>
              <a:off x="4884287" y="2440252"/>
              <a:ext cx="225647" cy="296532"/>
              <a:chOff x="6999166" y="2292572"/>
              <a:chExt cx="792300" cy="1041192"/>
            </a:xfrm>
          </p:grpSpPr>
          <p:cxnSp>
            <p:nvCxnSpPr>
              <p:cNvPr id="5162" name="Google Shape;5162;p13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4" name="Google Shape;5164;p139"/>
          <p:cNvGrpSpPr/>
          <p:nvPr/>
        </p:nvGrpSpPr>
        <p:grpSpPr>
          <a:xfrm>
            <a:off x="6842649" y="1185930"/>
            <a:ext cx="1581844" cy="732818"/>
            <a:chOff x="634175" y="2986275"/>
            <a:chExt cx="3147949" cy="1458344"/>
          </a:xfrm>
        </p:grpSpPr>
        <p:cxnSp>
          <p:nvCxnSpPr>
            <p:cNvPr id="5165" name="Google Shape;5165;p139"/>
            <p:cNvCxnSpPr>
              <a:stCxn id="5166" idx="4"/>
              <a:endCxn id="51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8" name="Google Shape;5168;p139"/>
            <p:cNvCxnSpPr>
              <a:stCxn id="5167" idx="0"/>
              <a:endCxn id="51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0" name="Google Shape;5170;p139"/>
            <p:cNvCxnSpPr>
              <a:stCxn id="5169" idx="4"/>
              <a:endCxn id="51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2" name="Google Shape;5172;p139"/>
            <p:cNvCxnSpPr>
              <a:stCxn id="5171" idx="0"/>
              <a:endCxn id="51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73" name="Google Shape;5173;p13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9" name="Google Shape;5169;p13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6" name="Google Shape;5166;p13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71" name="Google Shape;5171;p13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7" name="Google Shape;5167;p13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74" name="Google Shape;5174;p139"/>
          <p:cNvGrpSpPr/>
          <p:nvPr/>
        </p:nvGrpSpPr>
        <p:grpSpPr>
          <a:xfrm>
            <a:off x="3410364" y="2880240"/>
            <a:ext cx="1675128" cy="313674"/>
            <a:chOff x="998425" y="1182125"/>
            <a:chExt cx="1065400" cy="199500"/>
          </a:xfrm>
        </p:grpSpPr>
        <p:sp>
          <p:nvSpPr>
            <p:cNvPr id="5175" name="Google Shape;5175;p13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9"/>
          <p:cNvGrpSpPr/>
          <p:nvPr/>
        </p:nvGrpSpPr>
        <p:grpSpPr>
          <a:xfrm>
            <a:off x="3410363" y="3836206"/>
            <a:ext cx="1675129" cy="525345"/>
            <a:chOff x="5194708" y="3484366"/>
            <a:chExt cx="3148148" cy="987304"/>
          </a:xfrm>
        </p:grpSpPr>
        <p:grpSp>
          <p:nvGrpSpPr>
            <p:cNvPr id="5181" name="Google Shape;5181;p139"/>
            <p:cNvGrpSpPr/>
            <p:nvPr/>
          </p:nvGrpSpPr>
          <p:grpSpPr>
            <a:xfrm>
              <a:off x="7531521" y="3484366"/>
              <a:ext cx="811335" cy="987304"/>
              <a:chOff x="3379425" y="1617275"/>
              <a:chExt cx="1090650" cy="1327200"/>
            </a:xfrm>
          </p:grpSpPr>
          <p:sp>
            <p:nvSpPr>
              <p:cNvPr id="5182" name="Google Shape;5182;p13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139"/>
            <p:cNvGrpSpPr/>
            <p:nvPr/>
          </p:nvGrpSpPr>
          <p:grpSpPr>
            <a:xfrm>
              <a:off x="6752546" y="3484366"/>
              <a:ext cx="811428" cy="987304"/>
              <a:chOff x="2332275" y="1617275"/>
              <a:chExt cx="1090775" cy="1327200"/>
            </a:xfrm>
          </p:grpSpPr>
          <p:sp>
            <p:nvSpPr>
              <p:cNvPr id="5186" name="Google Shape;5186;p13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39"/>
            <p:cNvGrpSpPr/>
            <p:nvPr/>
          </p:nvGrpSpPr>
          <p:grpSpPr>
            <a:xfrm>
              <a:off x="5973664" y="3484366"/>
              <a:ext cx="811335" cy="987304"/>
              <a:chOff x="1285250" y="1617275"/>
              <a:chExt cx="1090650" cy="1327200"/>
            </a:xfrm>
          </p:grpSpPr>
          <p:sp>
            <p:nvSpPr>
              <p:cNvPr id="5190" name="Google Shape;5190;p13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139"/>
            <p:cNvGrpSpPr/>
            <p:nvPr/>
          </p:nvGrpSpPr>
          <p:grpSpPr>
            <a:xfrm>
              <a:off x="5194708" y="3484366"/>
              <a:ext cx="811409" cy="987304"/>
              <a:chOff x="238125" y="1617275"/>
              <a:chExt cx="1090750" cy="1327200"/>
            </a:xfrm>
          </p:grpSpPr>
          <p:sp>
            <p:nvSpPr>
              <p:cNvPr id="5194" name="Google Shape;5194;p13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139"/>
          <p:cNvGrpSpPr/>
          <p:nvPr/>
        </p:nvGrpSpPr>
        <p:grpSpPr>
          <a:xfrm>
            <a:off x="6844048" y="2482095"/>
            <a:ext cx="1579046" cy="522230"/>
            <a:chOff x="6853641" y="2534077"/>
            <a:chExt cx="1515545" cy="501229"/>
          </a:xfrm>
        </p:grpSpPr>
        <p:grpSp>
          <p:nvGrpSpPr>
            <p:cNvPr id="5198" name="Google Shape;5198;p139"/>
            <p:cNvGrpSpPr/>
            <p:nvPr/>
          </p:nvGrpSpPr>
          <p:grpSpPr>
            <a:xfrm>
              <a:off x="6853641" y="2618923"/>
              <a:ext cx="1515545" cy="324556"/>
              <a:chOff x="6853641" y="2618923"/>
              <a:chExt cx="1515545" cy="324556"/>
            </a:xfrm>
          </p:grpSpPr>
          <p:sp>
            <p:nvSpPr>
              <p:cNvPr id="5199" name="Google Shape;5199;p13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13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39"/>
          <p:cNvGrpSpPr/>
          <p:nvPr/>
        </p:nvGrpSpPr>
        <p:grpSpPr>
          <a:xfrm>
            <a:off x="3438940" y="3357136"/>
            <a:ext cx="1617976" cy="346616"/>
            <a:chOff x="1808063" y="4294338"/>
            <a:chExt cx="3370782" cy="721817"/>
          </a:xfrm>
        </p:grpSpPr>
        <p:sp>
          <p:nvSpPr>
            <p:cNvPr id="5210" name="Google Shape;5210;p13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9"/>
          <p:cNvGrpSpPr/>
          <p:nvPr/>
        </p:nvGrpSpPr>
        <p:grpSpPr>
          <a:xfrm>
            <a:off x="5264936" y="4023886"/>
            <a:ext cx="1417067" cy="350605"/>
            <a:chOff x="4234950" y="2101012"/>
            <a:chExt cx="4219974" cy="1044090"/>
          </a:xfrm>
        </p:grpSpPr>
        <p:sp>
          <p:nvSpPr>
            <p:cNvPr id="5221" name="Google Shape;5221;p13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139"/>
          <p:cNvGrpSpPr/>
          <p:nvPr/>
        </p:nvGrpSpPr>
        <p:grpSpPr>
          <a:xfrm>
            <a:off x="6840408" y="2014643"/>
            <a:ext cx="1586327" cy="371557"/>
            <a:chOff x="1247650" y="2075423"/>
            <a:chExt cx="6648477" cy="1557238"/>
          </a:xfrm>
        </p:grpSpPr>
        <p:sp>
          <p:nvSpPr>
            <p:cNvPr id="5238" name="Google Shape;5238;p13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139"/>
          <p:cNvGrpSpPr/>
          <p:nvPr/>
        </p:nvGrpSpPr>
        <p:grpSpPr>
          <a:xfrm>
            <a:off x="5271678" y="1167833"/>
            <a:ext cx="1415601" cy="1648533"/>
            <a:chOff x="1839112" y="2209163"/>
            <a:chExt cx="1918159" cy="2233784"/>
          </a:xfrm>
        </p:grpSpPr>
        <p:sp>
          <p:nvSpPr>
            <p:cNvPr id="5245" name="Google Shape;5245;p13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8" name="Google Shape;5248;p139"/>
            <p:cNvCxnSpPr>
              <a:stCxn id="5245" idx="6"/>
              <a:endCxn id="52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9" name="Google Shape;5249;p139"/>
            <p:cNvCxnSpPr>
              <a:stCxn id="5246" idx="4"/>
              <a:endCxn id="52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51" name="Google Shape;5251;p139"/>
            <p:cNvCxnSpPr>
              <a:stCxn id="5250" idx="6"/>
              <a:endCxn id="52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52" name="Google Shape;5252;p139"/>
            <p:cNvCxnSpPr>
              <a:stCxn id="5247" idx="4"/>
              <a:endCxn id="52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50" name="Google Shape;5250;p13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5" name="Google Shape;5255;p139"/>
            <p:cNvCxnSpPr>
              <a:endCxn id="52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6" name="Google Shape;5256;p139"/>
          <p:cNvGrpSpPr/>
          <p:nvPr/>
        </p:nvGrpSpPr>
        <p:grpSpPr>
          <a:xfrm>
            <a:off x="3428944" y="1185917"/>
            <a:ext cx="1637968" cy="154942"/>
            <a:chOff x="238125" y="2506075"/>
            <a:chExt cx="7115411" cy="673075"/>
          </a:xfrm>
        </p:grpSpPr>
        <p:sp>
          <p:nvSpPr>
            <p:cNvPr id="5257" name="Google Shape;5257;p13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139"/>
          <p:cNvGrpSpPr/>
          <p:nvPr/>
        </p:nvGrpSpPr>
        <p:grpSpPr>
          <a:xfrm>
            <a:off x="1969680" y="1500635"/>
            <a:ext cx="1262932" cy="785408"/>
            <a:chOff x="548861" y="389676"/>
            <a:chExt cx="3843371" cy="2390163"/>
          </a:xfrm>
        </p:grpSpPr>
        <p:cxnSp>
          <p:nvCxnSpPr>
            <p:cNvPr id="5263" name="Google Shape;5263;p13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4" name="Google Shape;5264;p13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5" name="Google Shape;5265;p13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6" name="Google Shape;5266;p13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7" name="Google Shape;5267;p13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8" name="Google Shape;5268;p13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9" name="Google Shape;5269;p13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70" name="Google Shape;5270;p13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39"/>
          <p:cNvGrpSpPr/>
          <p:nvPr/>
        </p:nvGrpSpPr>
        <p:grpSpPr>
          <a:xfrm>
            <a:off x="757812" y="2607512"/>
            <a:ext cx="1412054" cy="633562"/>
            <a:chOff x="1187400" y="2529299"/>
            <a:chExt cx="6769193" cy="2241903"/>
          </a:xfrm>
        </p:grpSpPr>
        <p:sp>
          <p:nvSpPr>
            <p:cNvPr id="5277" name="Google Shape;5277;p13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8" name="Google Shape;5278;p13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9" name="Google Shape;5279;p13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0" name="Google Shape;5280;p13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1" name="Google Shape;5281;p13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2" name="Google Shape;5282;p13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3" name="Google Shape;5283;p13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84" name="Google Shape;5284;p139"/>
            <p:cNvCxnSpPr>
              <a:stCxn id="5277" idx="2"/>
              <a:endCxn id="52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5" name="Google Shape;5285;p139"/>
            <p:cNvCxnSpPr>
              <a:stCxn id="5279" idx="0"/>
              <a:endCxn id="52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6" name="Google Shape;5286;p139"/>
            <p:cNvCxnSpPr>
              <a:stCxn id="5279" idx="2"/>
              <a:endCxn id="52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7" name="Google Shape;5287;p139"/>
            <p:cNvCxnSpPr>
              <a:stCxn id="5280" idx="0"/>
              <a:endCxn id="52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8" name="Google Shape;5288;p139"/>
            <p:cNvCxnSpPr>
              <a:stCxn id="5278" idx="2"/>
              <a:endCxn id="52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9" name="Google Shape;5289;p139"/>
            <p:cNvCxnSpPr>
              <a:stCxn id="5282" idx="0"/>
              <a:endCxn id="52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90" name="Google Shape;5290;p139"/>
          <p:cNvGrpSpPr/>
          <p:nvPr/>
        </p:nvGrpSpPr>
        <p:grpSpPr>
          <a:xfrm>
            <a:off x="6844058" y="3100221"/>
            <a:ext cx="1579035" cy="540873"/>
            <a:chOff x="6895650" y="3126697"/>
            <a:chExt cx="1436662" cy="492105"/>
          </a:xfrm>
        </p:grpSpPr>
        <p:sp>
          <p:nvSpPr>
            <p:cNvPr id="5291" name="Google Shape;5291;p13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139"/>
            <p:cNvGrpSpPr/>
            <p:nvPr/>
          </p:nvGrpSpPr>
          <p:grpSpPr>
            <a:xfrm>
              <a:off x="6995957" y="3335810"/>
              <a:ext cx="1230393" cy="71754"/>
              <a:chOff x="6995957" y="3287964"/>
              <a:chExt cx="1230393" cy="71754"/>
            </a:xfrm>
          </p:grpSpPr>
          <p:sp>
            <p:nvSpPr>
              <p:cNvPr id="5297" name="Google Shape;5297;p13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2" name="Google Shape;5302;p139"/>
          <p:cNvGrpSpPr/>
          <p:nvPr/>
        </p:nvGrpSpPr>
        <p:grpSpPr>
          <a:xfrm>
            <a:off x="6842640" y="3736984"/>
            <a:ext cx="1581862" cy="650625"/>
            <a:chOff x="6777990" y="3710194"/>
            <a:chExt cx="1646915" cy="677382"/>
          </a:xfrm>
        </p:grpSpPr>
        <p:grpSp>
          <p:nvGrpSpPr>
            <p:cNvPr id="5303" name="Google Shape;5303;p139"/>
            <p:cNvGrpSpPr/>
            <p:nvPr/>
          </p:nvGrpSpPr>
          <p:grpSpPr>
            <a:xfrm>
              <a:off x="6777990" y="3874492"/>
              <a:ext cx="411129" cy="513083"/>
              <a:chOff x="6777990" y="3874492"/>
              <a:chExt cx="411129" cy="513083"/>
            </a:xfrm>
          </p:grpSpPr>
          <p:cxnSp>
            <p:nvCxnSpPr>
              <p:cNvPr id="5304" name="Google Shape;5304;p13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9"/>
            <p:cNvGrpSpPr/>
            <p:nvPr/>
          </p:nvGrpSpPr>
          <p:grpSpPr>
            <a:xfrm>
              <a:off x="7188425" y="3710194"/>
              <a:ext cx="411123" cy="520535"/>
              <a:chOff x="7188425" y="3710194"/>
              <a:chExt cx="411123" cy="520535"/>
            </a:xfrm>
          </p:grpSpPr>
          <p:cxnSp>
            <p:nvCxnSpPr>
              <p:cNvPr id="5307" name="Google Shape;5307;p13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139"/>
            <p:cNvGrpSpPr/>
            <p:nvPr/>
          </p:nvGrpSpPr>
          <p:grpSpPr>
            <a:xfrm>
              <a:off x="7603341" y="3874492"/>
              <a:ext cx="411474" cy="513083"/>
              <a:chOff x="7603341" y="3874492"/>
              <a:chExt cx="411474" cy="513083"/>
            </a:xfrm>
          </p:grpSpPr>
          <p:cxnSp>
            <p:nvCxnSpPr>
              <p:cNvPr id="5310" name="Google Shape;5310;p13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11" name="Google Shape;5311;p13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139"/>
            <p:cNvGrpSpPr/>
            <p:nvPr/>
          </p:nvGrpSpPr>
          <p:grpSpPr>
            <a:xfrm>
              <a:off x="8013776" y="3722847"/>
              <a:ext cx="411129" cy="507881"/>
              <a:chOff x="8013776" y="3722847"/>
              <a:chExt cx="411129" cy="507881"/>
            </a:xfrm>
          </p:grpSpPr>
          <p:cxnSp>
            <p:nvCxnSpPr>
              <p:cNvPr id="5313" name="Google Shape;5313;p13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14" name="Google Shape;5314;p13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5" name="Google Shape;5315;p139"/>
          <p:cNvGrpSpPr/>
          <p:nvPr/>
        </p:nvGrpSpPr>
        <p:grpSpPr>
          <a:xfrm>
            <a:off x="5262155" y="2909824"/>
            <a:ext cx="1421889" cy="1020603"/>
            <a:chOff x="5190863" y="2824811"/>
            <a:chExt cx="1544860" cy="1108869"/>
          </a:xfrm>
        </p:grpSpPr>
        <p:grpSp>
          <p:nvGrpSpPr>
            <p:cNvPr id="5316" name="Google Shape;5316;p139"/>
            <p:cNvGrpSpPr/>
            <p:nvPr/>
          </p:nvGrpSpPr>
          <p:grpSpPr>
            <a:xfrm>
              <a:off x="5938695" y="3176919"/>
              <a:ext cx="685761" cy="404739"/>
              <a:chOff x="5938695" y="3176919"/>
              <a:chExt cx="685761" cy="404739"/>
            </a:xfrm>
          </p:grpSpPr>
          <p:grpSp>
            <p:nvGrpSpPr>
              <p:cNvPr id="5317" name="Google Shape;5317;p139"/>
              <p:cNvGrpSpPr/>
              <p:nvPr/>
            </p:nvGrpSpPr>
            <p:grpSpPr>
              <a:xfrm>
                <a:off x="5938695" y="3176919"/>
                <a:ext cx="685761" cy="404739"/>
                <a:chOff x="5938695" y="3176919"/>
                <a:chExt cx="685761" cy="404739"/>
              </a:xfrm>
            </p:grpSpPr>
            <p:sp>
              <p:nvSpPr>
                <p:cNvPr id="5318" name="Google Shape;5318;p13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39"/>
            <p:cNvGrpSpPr/>
            <p:nvPr/>
          </p:nvGrpSpPr>
          <p:grpSpPr>
            <a:xfrm>
              <a:off x="5305233" y="3176835"/>
              <a:ext cx="685971" cy="404655"/>
              <a:chOff x="5305233" y="3176835"/>
              <a:chExt cx="685971" cy="404655"/>
            </a:xfrm>
          </p:grpSpPr>
          <p:grpSp>
            <p:nvGrpSpPr>
              <p:cNvPr id="5322" name="Google Shape;5322;p139"/>
              <p:cNvGrpSpPr/>
              <p:nvPr/>
            </p:nvGrpSpPr>
            <p:grpSpPr>
              <a:xfrm>
                <a:off x="5305233" y="3176835"/>
                <a:ext cx="685971" cy="404655"/>
                <a:chOff x="5305233" y="3176835"/>
                <a:chExt cx="685971" cy="404655"/>
              </a:xfrm>
            </p:grpSpPr>
            <p:sp>
              <p:nvSpPr>
                <p:cNvPr id="5323" name="Google Shape;5323;p13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13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39"/>
            <p:cNvGrpSpPr/>
            <p:nvPr/>
          </p:nvGrpSpPr>
          <p:grpSpPr>
            <a:xfrm>
              <a:off x="5657361" y="2824811"/>
              <a:ext cx="1078361" cy="404655"/>
              <a:chOff x="5657361" y="2824811"/>
              <a:chExt cx="1078361" cy="404655"/>
            </a:xfrm>
          </p:grpSpPr>
          <p:grpSp>
            <p:nvGrpSpPr>
              <p:cNvPr id="5328" name="Google Shape;5328;p139"/>
              <p:cNvGrpSpPr/>
              <p:nvPr/>
            </p:nvGrpSpPr>
            <p:grpSpPr>
              <a:xfrm>
                <a:off x="5657361" y="2824811"/>
                <a:ext cx="1078361" cy="404655"/>
                <a:chOff x="5657361" y="2824811"/>
                <a:chExt cx="1078361" cy="404655"/>
              </a:xfrm>
            </p:grpSpPr>
            <p:grpSp>
              <p:nvGrpSpPr>
                <p:cNvPr id="5329" name="Google Shape;5329;p139"/>
                <p:cNvGrpSpPr/>
                <p:nvPr/>
              </p:nvGrpSpPr>
              <p:grpSpPr>
                <a:xfrm>
                  <a:off x="5938485" y="2824811"/>
                  <a:ext cx="797237" cy="404655"/>
                  <a:chOff x="5938485" y="2824811"/>
                  <a:chExt cx="797237" cy="404655"/>
                </a:xfrm>
              </p:grpSpPr>
              <p:sp>
                <p:nvSpPr>
                  <p:cNvPr id="5330" name="Google Shape;5330;p13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2" name="Google Shape;5332;p13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13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39"/>
            <p:cNvGrpSpPr/>
            <p:nvPr/>
          </p:nvGrpSpPr>
          <p:grpSpPr>
            <a:xfrm>
              <a:off x="5190863" y="3528942"/>
              <a:ext cx="1078026" cy="404739"/>
              <a:chOff x="5190863" y="3528942"/>
              <a:chExt cx="1078026" cy="404739"/>
            </a:xfrm>
          </p:grpSpPr>
          <p:sp>
            <p:nvSpPr>
              <p:cNvPr id="5335" name="Google Shape;5335;p13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9"/>
              <p:cNvGrpSpPr/>
              <p:nvPr/>
            </p:nvGrpSpPr>
            <p:grpSpPr>
              <a:xfrm>
                <a:off x="5190863" y="3528942"/>
                <a:ext cx="1078026" cy="404739"/>
                <a:chOff x="5190863" y="3528942"/>
                <a:chExt cx="1078026" cy="404739"/>
              </a:xfrm>
            </p:grpSpPr>
            <p:sp>
              <p:nvSpPr>
                <p:cNvPr id="5337" name="Google Shape;5337;p13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9" name="Google Shape;5339;p139"/>
          <p:cNvGrpSpPr/>
          <p:nvPr/>
        </p:nvGrpSpPr>
        <p:grpSpPr>
          <a:xfrm>
            <a:off x="728162" y="1474292"/>
            <a:ext cx="1086719" cy="879487"/>
            <a:chOff x="803162" y="1474292"/>
            <a:chExt cx="1086719" cy="879487"/>
          </a:xfrm>
        </p:grpSpPr>
        <p:grpSp>
          <p:nvGrpSpPr>
            <p:cNvPr id="5340" name="Google Shape;5340;p139"/>
            <p:cNvGrpSpPr/>
            <p:nvPr/>
          </p:nvGrpSpPr>
          <p:grpSpPr>
            <a:xfrm>
              <a:off x="803162" y="1625948"/>
              <a:ext cx="445856" cy="576579"/>
              <a:chOff x="803162" y="1625948"/>
              <a:chExt cx="445856" cy="576579"/>
            </a:xfrm>
          </p:grpSpPr>
          <p:sp>
            <p:nvSpPr>
              <p:cNvPr id="5341" name="Google Shape;5341;p13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139"/>
              <p:cNvGrpSpPr/>
              <p:nvPr/>
            </p:nvGrpSpPr>
            <p:grpSpPr>
              <a:xfrm>
                <a:off x="1056023" y="1625948"/>
                <a:ext cx="192995" cy="576579"/>
                <a:chOff x="1056023" y="1625948"/>
                <a:chExt cx="192995" cy="576579"/>
              </a:xfrm>
            </p:grpSpPr>
            <p:sp>
              <p:nvSpPr>
                <p:cNvPr id="5343" name="Google Shape;5343;p13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8" name="Google Shape;5348;p139"/>
            <p:cNvGrpSpPr/>
            <p:nvPr/>
          </p:nvGrpSpPr>
          <p:grpSpPr>
            <a:xfrm>
              <a:off x="1371406" y="1474292"/>
              <a:ext cx="518475" cy="879487"/>
              <a:chOff x="1398231" y="1474292"/>
              <a:chExt cx="518475" cy="879487"/>
            </a:xfrm>
          </p:grpSpPr>
          <p:grpSp>
            <p:nvGrpSpPr>
              <p:cNvPr id="5349" name="Google Shape;5349;p139"/>
              <p:cNvGrpSpPr/>
              <p:nvPr/>
            </p:nvGrpSpPr>
            <p:grpSpPr>
              <a:xfrm>
                <a:off x="1398231" y="1474292"/>
                <a:ext cx="518475" cy="341643"/>
                <a:chOff x="1398231" y="1474292"/>
                <a:chExt cx="518475" cy="341643"/>
              </a:xfrm>
            </p:grpSpPr>
            <p:sp>
              <p:nvSpPr>
                <p:cNvPr id="5350" name="Google Shape;5350;p13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139"/>
                <p:cNvGrpSpPr/>
                <p:nvPr/>
              </p:nvGrpSpPr>
              <p:grpSpPr>
                <a:xfrm>
                  <a:off x="1616453" y="1474292"/>
                  <a:ext cx="300253" cy="341643"/>
                  <a:chOff x="1616453" y="1475379"/>
                  <a:chExt cx="300253" cy="341643"/>
                </a:xfrm>
              </p:grpSpPr>
              <p:sp>
                <p:nvSpPr>
                  <p:cNvPr id="5352" name="Google Shape;5352;p13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39"/>
                  <p:cNvGrpSpPr/>
                  <p:nvPr/>
                </p:nvGrpSpPr>
                <p:grpSpPr>
                  <a:xfrm>
                    <a:off x="1839639" y="1475379"/>
                    <a:ext cx="77067" cy="341643"/>
                    <a:chOff x="1839639" y="1475379"/>
                    <a:chExt cx="77067" cy="341643"/>
                  </a:xfrm>
                </p:grpSpPr>
                <p:sp>
                  <p:nvSpPr>
                    <p:cNvPr id="5360" name="Google Shape;5360;p13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2" name="Google Shape;5362;p139"/>
              <p:cNvGrpSpPr/>
              <p:nvPr/>
            </p:nvGrpSpPr>
            <p:grpSpPr>
              <a:xfrm>
                <a:off x="1398451" y="2012951"/>
                <a:ext cx="518255" cy="340828"/>
                <a:chOff x="1398451" y="2012951"/>
                <a:chExt cx="518255" cy="340828"/>
              </a:xfrm>
            </p:grpSpPr>
            <p:sp>
              <p:nvSpPr>
                <p:cNvPr id="5363" name="Google Shape;5363;p13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139"/>
                <p:cNvGrpSpPr/>
                <p:nvPr/>
              </p:nvGrpSpPr>
              <p:grpSpPr>
                <a:xfrm>
                  <a:off x="1616453" y="2012951"/>
                  <a:ext cx="300253" cy="340828"/>
                  <a:chOff x="1616453" y="2013538"/>
                  <a:chExt cx="300253" cy="340828"/>
                </a:xfrm>
              </p:grpSpPr>
              <p:sp>
                <p:nvSpPr>
                  <p:cNvPr id="5365" name="Google Shape;5365;p13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139"/>
                  <p:cNvGrpSpPr/>
                  <p:nvPr/>
                </p:nvGrpSpPr>
                <p:grpSpPr>
                  <a:xfrm>
                    <a:off x="1839639" y="2013538"/>
                    <a:ext cx="77067" cy="340828"/>
                    <a:chOff x="1839639" y="2013538"/>
                    <a:chExt cx="77067" cy="340828"/>
                  </a:xfrm>
                </p:grpSpPr>
                <p:sp>
                  <p:nvSpPr>
                    <p:cNvPr id="5373" name="Google Shape;5373;p13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5" name="Google Shape;5375;p139"/>
          <p:cNvGrpSpPr/>
          <p:nvPr/>
        </p:nvGrpSpPr>
        <p:grpSpPr>
          <a:xfrm>
            <a:off x="724986" y="3605478"/>
            <a:ext cx="1368681" cy="682918"/>
            <a:chOff x="724986" y="3605478"/>
            <a:chExt cx="1368681" cy="682918"/>
          </a:xfrm>
        </p:grpSpPr>
        <p:grpSp>
          <p:nvGrpSpPr>
            <p:cNvPr id="5376" name="Google Shape;5376;p139"/>
            <p:cNvGrpSpPr/>
            <p:nvPr/>
          </p:nvGrpSpPr>
          <p:grpSpPr>
            <a:xfrm>
              <a:off x="1289102" y="3823629"/>
              <a:ext cx="240442" cy="250435"/>
              <a:chOff x="-165066" y="3843615"/>
              <a:chExt cx="221259" cy="230455"/>
            </a:xfrm>
          </p:grpSpPr>
          <p:sp>
            <p:nvSpPr>
              <p:cNvPr id="5377" name="Google Shape;5377;p13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139"/>
            <p:cNvGrpSpPr/>
            <p:nvPr/>
          </p:nvGrpSpPr>
          <p:grpSpPr>
            <a:xfrm>
              <a:off x="724986" y="3605478"/>
              <a:ext cx="1368681" cy="682918"/>
              <a:chOff x="724986" y="3605478"/>
              <a:chExt cx="1368681" cy="682918"/>
            </a:xfrm>
          </p:grpSpPr>
          <p:grpSp>
            <p:nvGrpSpPr>
              <p:cNvPr id="5398" name="Google Shape;5398;p139"/>
              <p:cNvGrpSpPr/>
              <p:nvPr/>
            </p:nvGrpSpPr>
            <p:grpSpPr>
              <a:xfrm>
                <a:off x="1498221" y="4047614"/>
                <a:ext cx="529172" cy="240783"/>
                <a:chOff x="1498221" y="4047614"/>
                <a:chExt cx="529172" cy="240783"/>
              </a:xfrm>
            </p:grpSpPr>
            <p:grpSp>
              <p:nvGrpSpPr>
                <p:cNvPr id="5399" name="Google Shape;5399;p139"/>
                <p:cNvGrpSpPr/>
                <p:nvPr/>
              </p:nvGrpSpPr>
              <p:grpSpPr>
                <a:xfrm>
                  <a:off x="1826655" y="4224370"/>
                  <a:ext cx="200738" cy="25631"/>
                  <a:chOff x="1826655" y="4224370"/>
                  <a:chExt cx="200738" cy="25631"/>
                </a:xfrm>
              </p:grpSpPr>
              <p:sp>
                <p:nvSpPr>
                  <p:cNvPr id="5400" name="Google Shape;5400;p13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139"/>
                <p:cNvGrpSpPr/>
                <p:nvPr/>
              </p:nvGrpSpPr>
              <p:grpSpPr>
                <a:xfrm>
                  <a:off x="1498221" y="4047614"/>
                  <a:ext cx="328444" cy="240783"/>
                  <a:chOff x="1498221" y="4047614"/>
                  <a:chExt cx="328444" cy="240783"/>
                </a:xfrm>
              </p:grpSpPr>
              <p:sp>
                <p:nvSpPr>
                  <p:cNvPr id="5403" name="Google Shape;5403;p13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139"/>
                  <p:cNvGrpSpPr/>
                  <p:nvPr/>
                </p:nvGrpSpPr>
                <p:grpSpPr>
                  <a:xfrm>
                    <a:off x="1498221" y="4047614"/>
                    <a:ext cx="150566" cy="190416"/>
                    <a:chOff x="1498221" y="4047614"/>
                    <a:chExt cx="150566" cy="190416"/>
                  </a:xfrm>
                </p:grpSpPr>
                <p:sp>
                  <p:nvSpPr>
                    <p:cNvPr id="5405" name="Google Shape;5405;p13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7" name="Google Shape;5407;p139"/>
              <p:cNvGrpSpPr/>
              <p:nvPr/>
            </p:nvGrpSpPr>
            <p:grpSpPr>
              <a:xfrm>
                <a:off x="1560718" y="3800594"/>
                <a:ext cx="532948" cy="302090"/>
                <a:chOff x="1560718" y="3800594"/>
                <a:chExt cx="532948" cy="302090"/>
              </a:xfrm>
            </p:grpSpPr>
            <p:grpSp>
              <p:nvGrpSpPr>
                <p:cNvPr id="5408" name="Google Shape;5408;p139"/>
                <p:cNvGrpSpPr/>
                <p:nvPr/>
              </p:nvGrpSpPr>
              <p:grpSpPr>
                <a:xfrm>
                  <a:off x="1912179" y="3827344"/>
                  <a:ext cx="181487" cy="25631"/>
                  <a:chOff x="1912179" y="3827344"/>
                  <a:chExt cx="181487" cy="25631"/>
                </a:xfrm>
              </p:grpSpPr>
              <p:sp>
                <p:nvSpPr>
                  <p:cNvPr id="5409" name="Google Shape;5409;p13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9"/>
                <p:cNvGrpSpPr/>
                <p:nvPr/>
              </p:nvGrpSpPr>
              <p:grpSpPr>
                <a:xfrm>
                  <a:off x="1912179" y="4044505"/>
                  <a:ext cx="181487" cy="25622"/>
                  <a:chOff x="1912179" y="4044506"/>
                  <a:chExt cx="181487" cy="25622"/>
                </a:xfrm>
              </p:grpSpPr>
              <p:sp>
                <p:nvSpPr>
                  <p:cNvPr id="5412" name="Google Shape;5412;p13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9"/>
                <p:cNvGrpSpPr/>
                <p:nvPr/>
              </p:nvGrpSpPr>
              <p:grpSpPr>
                <a:xfrm>
                  <a:off x="1560718" y="3800594"/>
                  <a:ext cx="351472" cy="302090"/>
                  <a:chOff x="1560718" y="3800594"/>
                  <a:chExt cx="351472" cy="302090"/>
                </a:xfrm>
              </p:grpSpPr>
              <p:grpSp>
                <p:nvGrpSpPr>
                  <p:cNvPr id="5415" name="Google Shape;5415;p139"/>
                  <p:cNvGrpSpPr/>
                  <p:nvPr/>
                </p:nvGrpSpPr>
                <p:grpSpPr>
                  <a:xfrm>
                    <a:off x="1560718" y="3842857"/>
                    <a:ext cx="173586" cy="217131"/>
                    <a:chOff x="1560718" y="3842857"/>
                    <a:chExt cx="173586" cy="217131"/>
                  </a:xfrm>
                </p:grpSpPr>
                <p:sp>
                  <p:nvSpPr>
                    <p:cNvPr id="5416" name="Google Shape;5416;p13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9" name="Google Shape;5419;p13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1" name="Google Shape;5421;p13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139"/>
              <p:cNvGrpSpPr/>
              <p:nvPr/>
            </p:nvGrpSpPr>
            <p:grpSpPr>
              <a:xfrm>
                <a:off x="785350" y="3605478"/>
                <a:ext cx="535311" cy="249245"/>
                <a:chOff x="785350" y="3605478"/>
                <a:chExt cx="535311" cy="249245"/>
              </a:xfrm>
            </p:grpSpPr>
            <p:grpSp>
              <p:nvGrpSpPr>
                <p:cNvPr id="5423" name="Google Shape;5423;p139"/>
                <p:cNvGrpSpPr/>
                <p:nvPr/>
              </p:nvGrpSpPr>
              <p:grpSpPr>
                <a:xfrm>
                  <a:off x="785350" y="3605478"/>
                  <a:ext cx="376191" cy="102736"/>
                  <a:chOff x="785350" y="3605478"/>
                  <a:chExt cx="376191" cy="102736"/>
                </a:xfrm>
              </p:grpSpPr>
              <p:sp>
                <p:nvSpPr>
                  <p:cNvPr id="5424" name="Google Shape;5424;p13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139"/>
                <p:cNvGrpSpPr/>
                <p:nvPr/>
              </p:nvGrpSpPr>
              <p:grpSpPr>
                <a:xfrm>
                  <a:off x="1161530" y="3655851"/>
                  <a:ext cx="159131" cy="198872"/>
                  <a:chOff x="1161530" y="3655851"/>
                  <a:chExt cx="159131" cy="198872"/>
                </a:xfrm>
              </p:grpSpPr>
              <p:sp>
                <p:nvSpPr>
                  <p:cNvPr id="5428" name="Google Shape;5428;p13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139"/>
              <p:cNvGrpSpPr/>
              <p:nvPr/>
            </p:nvGrpSpPr>
            <p:grpSpPr>
              <a:xfrm>
                <a:off x="785350" y="4047614"/>
                <a:ext cx="535311" cy="240783"/>
                <a:chOff x="785350" y="4047614"/>
                <a:chExt cx="535311" cy="240783"/>
              </a:xfrm>
            </p:grpSpPr>
            <p:grpSp>
              <p:nvGrpSpPr>
                <p:cNvPr id="5431" name="Google Shape;5431;p139"/>
                <p:cNvGrpSpPr/>
                <p:nvPr/>
              </p:nvGrpSpPr>
              <p:grpSpPr>
                <a:xfrm>
                  <a:off x="1161636" y="4047614"/>
                  <a:ext cx="159025" cy="190415"/>
                  <a:chOff x="1161636" y="4047614"/>
                  <a:chExt cx="159025" cy="190415"/>
                </a:xfrm>
              </p:grpSpPr>
              <p:sp>
                <p:nvSpPr>
                  <p:cNvPr id="5432" name="Google Shape;5432;p13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139"/>
                <p:cNvGrpSpPr/>
                <p:nvPr/>
              </p:nvGrpSpPr>
              <p:grpSpPr>
                <a:xfrm>
                  <a:off x="785350" y="4185661"/>
                  <a:ext cx="376191" cy="102736"/>
                  <a:chOff x="785350" y="4185661"/>
                  <a:chExt cx="376191" cy="102736"/>
                </a:xfrm>
              </p:grpSpPr>
              <p:sp>
                <p:nvSpPr>
                  <p:cNvPr id="5435" name="Google Shape;5435;p13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139"/>
              <p:cNvGrpSpPr/>
              <p:nvPr/>
            </p:nvGrpSpPr>
            <p:grpSpPr>
              <a:xfrm>
                <a:off x="1501054" y="3605478"/>
                <a:ext cx="526340" cy="249240"/>
                <a:chOff x="1501054" y="3605478"/>
                <a:chExt cx="526340" cy="249240"/>
              </a:xfrm>
            </p:grpSpPr>
            <p:grpSp>
              <p:nvGrpSpPr>
                <p:cNvPr id="5439" name="Google Shape;5439;p139"/>
                <p:cNvGrpSpPr/>
                <p:nvPr/>
              </p:nvGrpSpPr>
              <p:grpSpPr>
                <a:xfrm>
                  <a:off x="1834208" y="3643867"/>
                  <a:ext cx="193185" cy="25622"/>
                  <a:chOff x="1834208" y="3643867"/>
                  <a:chExt cx="193185" cy="25622"/>
                </a:xfrm>
              </p:grpSpPr>
              <p:sp>
                <p:nvSpPr>
                  <p:cNvPr id="5440" name="Google Shape;5440;p13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139"/>
                <p:cNvGrpSpPr/>
                <p:nvPr/>
              </p:nvGrpSpPr>
              <p:grpSpPr>
                <a:xfrm>
                  <a:off x="1501054" y="3605478"/>
                  <a:ext cx="333165" cy="249240"/>
                  <a:chOff x="1501054" y="3605478"/>
                  <a:chExt cx="333165" cy="249240"/>
                </a:xfrm>
              </p:grpSpPr>
              <p:sp>
                <p:nvSpPr>
                  <p:cNvPr id="5443" name="Google Shape;5443;p13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139"/>
                  <p:cNvGrpSpPr/>
                  <p:nvPr/>
                </p:nvGrpSpPr>
                <p:grpSpPr>
                  <a:xfrm>
                    <a:off x="1501054" y="3655851"/>
                    <a:ext cx="155286" cy="198867"/>
                    <a:chOff x="1501054" y="3655851"/>
                    <a:chExt cx="155286" cy="198867"/>
                  </a:xfrm>
                </p:grpSpPr>
                <p:sp>
                  <p:nvSpPr>
                    <p:cNvPr id="5445" name="Google Shape;5445;p13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7" name="Google Shape;5447;p139"/>
              <p:cNvGrpSpPr/>
              <p:nvPr/>
            </p:nvGrpSpPr>
            <p:grpSpPr>
              <a:xfrm>
                <a:off x="724986" y="3800594"/>
                <a:ext cx="532950" cy="302090"/>
                <a:chOff x="724986" y="3800594"/>
                <a:chExt cx="532950" cy="302090"/>
              </a:xfrm>
            </p:grpSpPr>
            <p:grpSp>
              <p:nvGrpSpPr>
                <p:cNvPr id="5448" name="Google Shape;5448;p139"/>
                <p:cNvGrpSpPr/>
                <p:nvPr/>
              </p:nvGrpSpPr>
              <p:grpSpPr>
                <a:xfrm>
                  <a:off x="724986" y="4044367"/>
                  <a:ext cx="181314" cy="25626"/>
                  <a:chOff x="724986" y="4044367"/>
                  <a:chExt cx="181314" cy="25626"/>
                </a:xfrm>
              </p:grpSpPr>
              <p:sp>
                <p:nvSpPr>
                  <p:cNvPr id="5449" name="Google Shape;5449;p13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9"/>
                <p:cNvGrpSpPr/>
                <p:nvPr/>
              </p:nvGrpSpPr>
              <p:grpSpPr>
                <a:xfrm>
                  <a:off x="906290" y="3800594"/>
                  <a:ext cx="351646" cy="302090"/>
                  <a:chOff x="906290" y="3800594"/>
                  <a:chExt cx="351646" cy="302090"/>
                </a:xfrm>
              </p:grpSpPr>
              <p:grpSp>
                <p:nvGrpSpPr>
                  <p:cNvPr id="5452" name="Google Shape;5452;p139"/>
                  <p:cNvGrpSpPr/>
                  <p:nvPr/>
                </p:nvGrpSpPr>
                <p:grpSpPr>
                  <a:xfrm>
                    <a:off x="1084172" y="3842857"/>
                    <a:ext cx="173764" cy="217131"/>
                    <a:chOff x="1084172" y="3842857"/>
                    <a:chExt cx="173764" cy="217131"/>
                  </a:xfrm>
                </p:grpSpPr>
                <p:grpSp>
                  <p:nvGrpSpPr>
                    <p:cNvPr id="5453" name="Google Shape;5453;p139"/>
                    <p:cNvGrpSpPr/>
                    <p:nvPr/>
                  </p:nvGrpSpPr>
                  <p:grpSpPr>
                    <a:xfrm>
                      <a:off x="1156862" y="3936509"/>
                      <a:ext cx="101073" cy="25622"/>
                      <a:chOff x="1156862" y="3936509"/>
                      <a:chExt cx="101073" cy="25622"/>
                    </a:xfrm>
                  </p:grpSpPr>
                  <p:sp>
                    <p:nvSpPr>
                      <p:cNvPr id="5454" name="Google Shape;5454;p13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13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139"/>
                <p:cNvGrpSpPr/>
                <p:nvPr/>
              </p:nvGrpSpPr>
              <p:grpSpPr>
                <a:xfrm>
                  <a:off x="724986" y="3830189"/>
                  <a:ext cx="189533" cy="25626"/>
                  <a:chOff x="724986" y="3830189"/>
                  <a:chExt cx="189533" cy="25626"/>
                </a:xfrm>
              </p:grpSpPr>
              <p:sp>
                <p:nvSpPr>
                  <p:cNvPr id="5460" name="Google Shape;5460;p13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62" name="Google Shape;5462;p139"/>
          <p:cNvGrpSpPr/>
          <p:nvPr/>
        </p:nvGrpSpPr>
        <p:grpSpPr>
          <a:xfrm>
            <a:off x="2253298" y="2455640"/>
            <a:ext cx="948701" cy="935378"/>
            <a:chOff x="2253298" y="2428317"/>
            <a:chExt cx="948701" cy="935378"/>
          </a:xfrm>
        </p:grpSpPr>
        <p:sp>
          <p:nvSpPr>
            <p:cNvPr id="5463" name="Google Shape;5463;p13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499"/>
        <p:cNvGrpSpPr/>
        <p:nvPr/>
      </p:nvGrpSpPr>
      <p:grpSpPr>
        <a:xfrm>
          <a:off x="0" y="0"/>
          <a:ext cx="0" cy="0"/>
          <a:chOff x="0" y="0"/>
          <a:chExt cx="0" cy="0"/>
        </a:xfrm>
      </p:grpSpPr>
      <p:grpSp>
        <p:nvGrpSpPr>
          <p:cNvPr id="5500" name="Google Shape;5500;p140"/>
          <p:cNvGrpSpPr/>
          <p:nvPr/>
        </p:nvGrpSpPr>
        <p:grpSpPr>
          <a:xfrm>
            <a:off x="3353582" y="1145627"/>
            <a:ext cx="2363393" cy="1017867"/>
            <a:chOff x="3292400" y="1219146"/>
            <a:chExt cx="2615240" cy="1110239"/>
          </a:xfrm>
        </p:grpSpPr>
        <p:sp>
          <p:nvSpPr>
            <p:cNvPr id="5501" name="Google Shape;5501;p14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502" name="Google Shape;5502;p14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3" name="Google Shape;5503;p14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504" name="Google Shape;5504;p14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505" name="Google Shape;5505;p14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6" name="Google Shape;5506;p14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7" name="Google Shape;5507;p14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8" name="Google Shape;5508;p14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9" name="Google Shape;5509;p14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10" name="Google Shape;5510;p14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11" name="Google Shape;5511;p14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2" name="Google Shape;5512;p14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13" name="Google Shape;5513;p14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4" name="Google Shape;5514;p14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15" name="Google Shape;5515;p140"/>
            <p:cNvGrpSpPr/>
            <p:nvPr/>
          </p:nvGrpSpPr>
          <p:grpSpPr>
            <a:xfrm>
              <a:off x="3748438" y="1378608"/>
              <a:ext cx="2159202" cy="903971"/>
              <a:chOff x="1683525" y="2179850"/>
              <a:chExt cx="4519050" cy="2134525"/>
            </a:xfrm>
          </p:grpSpPr>
          <p:sp>
            <p:nvSpPr>
              <p:cNvPr id="5516" name="Google Shape;5516;p14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4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4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4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4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4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2" name="Google Shape;5522;p14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3" name="Google Shape;5523;p14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4" name="Google Shape;5524;p14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5" name="Google Shape;5525;p14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6" name="Google Shape;5526;p14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7" name="Google Shape;5527;p14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8" name="Google Shape;5528;p140"/>
          <p:cNvGraphicFramePr/>
          <p:nvPr/>
        </p:nvGraphicFramePr>
        <p:xfrm>
          <a:off x="5949675" y="2323100"/>
          <a:ext cx="3000000" cy="3000000"/>
        </p:xfrm>
        <a:graphic>
          <a:graphicData uri="http://schemas.openxmlformats.org/drawingml/2006/table">
            <a:tbl>
              <a:tblPr>
                <a:noFill/>
                <a:tableStyleId>{D29DD9EF-053B-4A2F-B130-41DA44EA6B6B}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9" name="Google Shape;5529;p140"/>
          <p:cNvGrpSpPr/>
          <p:nvPr/>
        </p:nvGrpSpPr>
        <p:grpSpPr>
          <a:xfrm>
            <a:off x="5926924" y="3381697"/>
            <a:ext cx="2519825" cy="1001454"/>
            <a:chOff x="1906114" y="789980"/>
            <a:chExt cx="1487676" cy="606868"/>
          </a:xfrm>
        </p:grpSpPr>
        <p:cxnSp>
          <p:nvCxnSpPr>
            <p:cNvPr id="5530" name="Google Shape;5530;p14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1" name="Google Shape;5531;p14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2" name="Google Shape;5532;p14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33" name="Google Shape;5533;p14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34" name="Google Shape;5534;p14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35" name="Google Shape;5535;p14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6" name="Google Shape;5536;p14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7" name="Google Shape;5537;p14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44" name="Google Shape;5544;p14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45" name="Google Shape;5545;p14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6" name="Google Shape;5546;p14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140"/>
          <p:cNvGrpSpPr/>
          <p:nvPr/>
        </p:nvGrpSpPr>
        <p:grpSpPr>
          <a:xfrm>
            <a:off x="726399" y="1190655"/>
            <a:ext cx="2394370" cy="976502"/>
            <a:chOff x="749309" y="1112739"/>
            <a:chExt cx="2371603" cy="976502"/>
          </a:xfrm>
        </p:grpSpPr>
        <p:sp>
          <p:nvSpPr>
            <p:cNvPr id="5548" name="Google Shape;5548;p14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80" name="Google Shape;5580;p140"/>
          <p:cNvGraphicFramePr/>
          <p:nvPr/>
        </p:nvGraphicFramePr>
        <p:xfrm>
          <a:off x="5949700" y="1188950"/>
          <a:ext cx="3000000" cy="3000000"/>
        </p:xfrm>
        <a:graphic>
          <a:graphicData uri="http://schemas.openxmlformats.org/drawingml/2006/table">
            <a:tbl>
              <a:tblPr>
                <a:noFill/>
                <a:tableStyleId>{D29DD9EF-053B-4A2F-B130-41DA44EA6B6B}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81" name="Google Shape;5581;p140"/>
          <p:cNvGraphicFramePr/>
          <p:nvPr/>
        </p:nvGraphicFramePr>
        <p:xfrm>
          <a:off x="3356413" y="2323100"/>
          <a:ext cx="3000000" cy="3000000"/>
        </p:xfrm>
        <a:graphic>
          <a:graphicData uri="http://schemas.openxmlformats.org/drawingml/2006/table">
            <a:tbl>
              <a:tblPr>
                <a:noFill/>
                <a:tableStyleId>{D29DD9EF-053B-4A2F-B130-41DA44EA6B6B}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2" name="Google Shape;5582;p140"/>
          <p:cNvGrpSpPr/>
          <p:nvPr/>
        </p:nvGrpSpPr>
        <p:grpSpPr>
          <a:xfrm>
            <a:off x="4100342" y="2709743"/>
            <a:ext cx="1517436" cy="74460"/>
            <a:chOff x="3980086" y="2804397"/>
            <a:chExt cx="1227600" cy="66900"/>
          </a:xfrm>
        </p:grpSpPr>
        <p:sp>
          <p:nvSpPr>
            <p:cNvPr id="5583" name="Google Shape;5583;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140"/>
          <p:cNvGrpSpPr/>
          <p:nvPr/>
        </p:nvGrpSpPr>
        <p:grpSpPr>
          <a:xfrm>
            <a:off x="4725406" y="3002330"/>
            <a:ext cx="892956" cy="74460"/>
            <a:chOff x="3980086" y="2804397"/>
            <a:chExt cx="1227600" cy="66900"/>
          </a:xfrm>
        </p:grpSpPr>
        <p:sp>
          <p:nvSpPr>
            <p:cNvPr id="5586" name="Google Shape;5586;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140"/>
          <p:cNvGrpSpPr/>
          <p:nvPr/>
        </p:nvGrpSpPr>
        <p:grpSpPr>
          <a:xfrm>
            <a:off x="3358498" y="3361213"/>
            <a:ext cx="2363244" cy="1005943"/>
            <a:chOff x="3358415" y="3361302"/>
            <a:chExt cx="2363244" cy="1024695"/>
          </a:xfrm>
        </p:grpSpPr>
        <p:grpSp>
          <p:nvGrpSpPr>
            <p:cNvPr id="5589" name="Google Shape;5589;p140"/>
            <p:cNvGrpSpPr/>
            <p:nvPr/>
          </p:nvGrpSpPr>
          <p:grpSpPr>
            <a:xfrm>
              <a:off x="3358415" y="3361302"/>
              <a:ext cx="441300" cy="1024695"/>
              <a:chOff x="3358415" y="3361302"/>
              <a:chExt cx="441300" cy="1024695"/>
            </a:xfrm>
          </p:grpSpPr>
          <p:sp>
            <p:nvSpPr>
              <p:cNvPr id="5590" name="Google Shape;5590;p14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140"/>
            <p:cNvGrpSpPr/>
            <p:nvPr/>
          </p:nvGrpSpPr>
          <p:grpSpPr>
            <a:xfrm>
              <a:off x="3838901" y="3361302"/>
              <a:ext cx="441300" cy="1024695"/>
              <a:chOff x="3838901" y="3361302"/>
              <a:chExt cx="441300" cy="1024695"/>
            </a:xfrm>
          </p:grpSpPr>
          <p:sp>
            <p:nvSpPr>
              <p:cNvPr id="5597" name="Google Shape;5597;p14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140"/>
            <p:cNvGrpSpPr/>
            <p:nvPr/>
          </p:nvGrpSpPr>
          <p:grpSpPr>
            <a:xfrm>
              <a:off x="4319387" y="3361302"/>
              <a:ext cx="441300" cy="1024695"/>
              <a:chOff x="4319387" y="3361302"/>
              <a:chExt cx="441300" cy="1024695"/>
            </a:xfrm>
          </p:grpSpPr>
          <p:sp>
            <p:nvSpPr>
              <p:cNvPr id="5604" name="Google Shape;5604;p14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140"/>
            <p:cNvGrpSpPr/>
            <p:nvPr/>
          </p:nvGrpSpPr>
          <p:grpSpPr>
            <a:xfrm>
              <a:off x="4799873" y="3361302"/>
              <a:ext cx="441300" cy="1024695"/>
              <a:chOff x="4799873" y="3361302"/>
              <a:chExt cx="441300" cy="1024695"/>
            </a:xfrm>
          </p:grpSpPr>
          <p:sp>
            <p:nvSpPr>
              <p:cNvPr id="5611" name="Google Shape;5611;p14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140"/>
            <p:cNvGrpSpPr/>
            <p:nvPr/>
          </p:nvGrpSpPr>
          <p:grpSpPr>
            <a:xfrm>
              <a:off x="5280360" y="3361302"/>
              <a:ext cx="441300" cy="1024695"/>
              <a:chOff x="5280360" y="3361302"/>
              <a:chExt cx="441300" cy="1024695"/>
            </a:xfrm>
          </p:grpSpPr>
          <p:sp>
            <p:nvSpPr>
              <p:cNvPr id="5618" name="Google Shape;5618;p14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24" name="Google Shape;5624;p140"/>
          <p:cNvGraphicFramePr/>
          <p:nvPr/>
        </p:nvGraphicFramePr>
        <p:xfrm>
          <a:off x="724925" y="2323100"/>
          <a:ext cx="3000000" cy="3000000"/>
        </p:xfrm>
        <a:graphic>
          <a:graphicData uri="http://schemas.openxmlformats.org/drawingml/2006/table">
            <a:tbl>
              <a:tblPr>
                <a:noFill/>
                <a:tableStyleId>{D29DD9EF-053B-4A2F-B130-41DA44EA6B6B}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25" name="Google Shape;5625;p140"/>
          <p:cNvGrpSpPr/>
          <p:nvPr/>
        </p:nvGrpSpPr>
        <p:grpSpPr>
          <a:xfrm>
            <a:off x="726450" y="3372825"/>
            <a:ext cx="2403614" cy="1005900"/>
            <a:chOff x="726450" y="3372825"/>
            <a:chExt cx="2403614" cy="1005900"/>
          </a:xfrm>
        </p:grpSpPr>
        <p:grpSp>
          <p:nvGrpSpPr>
            <p:cNvPr id="5626" name="Google Shape;5626;p140"/>
            <p:cNvGrpSpPr/>
            <p:nvPr/>
          </p:nvGrpSpPr>
          <p:grpSpPr>
            <a:xfrm>
              <a:off x="726450" y="3696000"/>
              <a:ext cx="2403614" cy="500898"/>
              <a:chOff x="726450" y="3696000"/>
              <a:chExt cx="2403614" cy="500898"/>
            </a:xfrm>
          </p:grpSpPr>
          <p:sp>
            <p:nvSpPr>
              <p:cNvPr id="5627" name="Google Shape;5627;p14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4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40"/>
            <p:cNvGrpSpPr/>
            <p:nvPr/>
          </p:nvGrpSpPr>
          <p:grpSpPr>
            <a:xfrm>
              <a:off x="1348050" y="3372825"/>
              <a:ext cx="1720425" cy="1005900"/>
              <a:chOff x="1348050" y="3372825"/>
              <a:chExt cx="1720425" cy="1005900"/>
            </a:xfrm>
          </p:grpSpPr>
          <p:sp>
            <p:nvSpPr>
              <p:cNvPr id="5630" name="Google Shape;5630;p14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1" name="Google Shape;5631;p14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2" name="Google Shape;5632;p14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3" name="Google Shape;5633;p14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4" name="Google Shape;5634;p14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35" name="Google Shape;5635;p140"/>
            <p:cNvGrpSpPr/>
            <p:nvPr/>
          </p:nvGrpSpPr>
          <p:grpSpPr>
            <a:xfrm>
              <a:off x="1455707" y="3731058"/>
              <a:ext cx="1491150" cy="417657"/>
              <a:chOff x="1455707" y="3731058"/>
              <a:chExt cx="1491150" cy="417657"/>
            </a:xfrm>
          </p:grpSpPr>
          <p:grpSp>
            <p:nvGrpSpPr>
              <p:cNvPr id="5636" name="Google Shape;5636;p140"/>
              <p:cNvGrpSpPr/>
              <p:nvPr/>
            </p:nvGrpSpPr>
            <p:grpSpPr>
              <a:xfrm>
                <a:off x="1472938" y="3745828"/>
                <a:ext cx="72126" cy="53788"/>
                <a:chOff x="1472938" y="3745828"/>
                <a:chExt cx="72126" cy="53788"/>
              </a:xfrm>
            </p:grpSpPr>
            <p:sp>
              <p:nvSpPr>
                <p:cNvPr id="5637" name="Google Shape;5637;p14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40"/>
              <p:cNvGrpSpPr/>
              <p:nvPr/>
            </p:nvGrpSpPr>
            <p:grpSpPr>
              <a:xfrm>
                <a:off x="1819181" y="4089633"/>
                <a:ext cx="72126" cy="53788"/>
                <a:chOff x="1819181" y="4089633"/>
                <a:chExt cx="72126" cy="53788"/>
              </a:xfrm>
            </p:grpSpPr>
            <p:sp>
              <p:nvSpPr>
                <p:cNvPr id="5640" name="Google Shape;5640;p14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40"/>
              <p:cNvGrpSpPr/>
              <p:nvPr/>
            </p:nvGrpSpPr>
            <p:grpSpPr>
              <a:xfrm>
                <a:off x="1455707" y="4084171"/>
                <a:ext cx="64321" cy="64544"/>
                <a:chOff x="1455707" y="4084171"/>
                <a:chExt cx="64321" cy="64544"/>
              </a:xfrm>
            </p:grpSpPr>
            <p:sp>
              <p:nvSpPr>
                <p:cNvPr id="5643" name="Google Shape;5643;p14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40"/>
              <p:cNvGrpSpPr/>
              <p:nvPr/>
            </p:nvGrpSpPr>
            <p:grpSpPr>
              <a:xfrm>
                <a:off x="1818610" y="3731058"/>
                <a:ext cx="64321" cy="64544"/>
                <a:chOff x="1818610" y="3731058"/>
                <a:chExt cx="64321" cy="64544"/>
              </a:xfrm>
            </p:grpSpPr>
            <p:sp>
              <p:nvSpPr>
                <p:cNvPr id="5646" name="Google Shape;5646;p14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40"/>
              <p:cNvGrpSpPr/>
              <p:nvPr/>
            </p:nvGrpSpPr>
            <p:grpSpPr>
              <a:xfrm>
                <a:off x="2172491" y="4089633"/>
                <a:ext cx="72126" cy="53788"/>
                <a:chOff x="2172491" y="4089633"/>
                <a:chExt cx="72126" cy="53788"/>
              </a:xfrm>
            </p:grpSpPr>
            <p:sp>
              <p:nvSpPr>
                <p:cNvPr id="5649" name="Google Shape;5649;p14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0"/>
              <p:cNvGrpSpPr/>
              <p:nvPr/>
            </p:nvGrpSpPr>
            <p:grpSpPr>
              <a:xfrm>
                <a:off x="2171920" y="3731058"/>
                <a:ext cx="64321" cy="64544"/>
                <a:chOff x="2171920" y="3731058"/>
                <a:chExt cx="64321" cy="64544"/>
              </a:xfrm>
            </p:grpSpPr>
            <p:sp>
              <p:nvSpPr>
                <p:cNvPr id="5652" name="Google Shape;5652;p14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40"/>
              <p:cNvGrpSpPr/>
              <p:nvPr/>
            </p:nvGrpSpPr>
            <p:grpSpPr>
              <a:xfrm>
                <a:off x="2874730" y="3745828"/>
                <a:ext cx="72126" cy="53788"/>
                <a:chOff x="2874730" y="3745828"/>
                <a:chExt cx="72126" cy="53788"/>
              </a:xfrm>
            </p:grpSpPr>
            <p:sp>
              <p:nvSpPr>
                <p:cNvPr id="5655" name="Google Shape;5655;p14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40"/>
              <p:cNvGrpSpPr/>
              <p:nvPr/>
            </p:nvGrpSpPr>
            <p:grpSpPr>
              <a:xfrm>
                <a:off x="2878589" y="4081481"/>
                <a:ext cx="64321" cy="64544"/>
                <a:chOff x="2878589" y="4081481"/>
                <a:chExt cx="64321" cy="64544"/>
              </a:xfrm>
            </p:grpSpPr>
            <p:sp>
              <p:nvSpPr>
                <p:cNvPr id="5658" name="Google Shape;5658;p14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140"/>
              <p:cNvGrpSpPr/>
              <p:nvPr/>
            </p:nvGrpSpPr>
            <p:grpSpPr>
              <a:xfrm>
                <a:off x="2525796" y="4089633"/>
                <a:ext cx="72126" cy="53788"/>
                <a:chOff x="2525796" y="4089633"/>
                <a:chExt cx="72126" cy="53788"/>
              </a:xfrm>
            </p:grpSpPr>
            <p:sp>
              <p:nvSpPr>
                <p:cNvPr id="5661" name="Google Shape;5661;p14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140"/>
              <p:cNvGrpSpPr/>
              <p:nvPr/>
            </p:nvGrpSpPr>
            <p:grpSpPr>
              <a:xfrm>
                <a:off x="2525225" y="3731058"/>
                <a:ext cx="64321" cy="64544"/>
                <a:chOff x="2525225" y="3731058"/>
                <a:chExt cx="64321" cy="64544"/>
              </a:xfrm>
            </p:grpSpPr>
            <p:sp>
              <p:nvSpPr>
                <p:cNvPr id="5664" name="Google Shape;5664;p14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69"/>
        <p:cNvGrpSpPr/>
        <p:nvPr/>
      </p:nvGrpSpPr>
      <p:grpSpPr>
        <a:xfrm>
          <a:off x="0" y="0"/>
          <a:ext cx="0" cy="0"/>
          <a:chOff x="0" y="0"/>
          <a:chExt cx="0" cy="0"/>
        </a:xfrm>
      </p:grpSpPr>
      <p:grpSp>
        <p:nvGrpSpPr>
          <p:cNvPr id="5670" name="Google Shape;5670;p141"/>
          <p:cNvGrpSpPr/>
          <p:nvPr/>
        </p:nvGrpSpPr>
        <p:grpSpPr>
          <a:xfrm>
            <a:off x="732428" y="1171356"/>
            <a:ext cx="845921" cy="690752"/>
            <a:chOff x="732428" y="1198513"/>
            <a:chExt cx="845921" cy="690752"/>
          </a:xfrm>
        </p:grpSpPr>
        <p:grpSp>
          <p:nvGrpSpPr>
            <p:cNvPr id="5671" name="Google Shape;5671;p141"/>
            <p:cNvGrpSpPr/>
            <p:nvPr/>
          </p:nvGrpSpPr>
          <p:grpSpPr>
            <a:xfrm>
              <a:off x="823030" y="1198513"/>
              <a:ext cx="755319" cy="690752"/>
              <a:chOff x="823030" y="1198513"/>
              <a:chExt cx="755319" cy="690752"/>
            </a:xfrm>
          </p:grpSpPr>
          <p:sp>
            <p:nvSpPr>
              <p:cNvPr id="5672" name="Google Shape;5672;p14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1"/>
            <p:cNvGrpSpPr/>
            <p:nvPr/>
          </p:nvGrpSpPr>
          <p:grpSpPr>
            <a:xfrm>
              <a:off x="732428" y="1239937"/>
              <a:ext cx="739912" cy="607886"/>
              <a:chOff x="732428" y="1239937"/>
              <a:chExt cx="739912" cy="607886"/>
            </a:xfrm>
          </p:grpSpPr>
          <p:sp>
            <p:nvSpPr>
              <p:cNvPr id="5675" name="Google Shape;5675;p14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41"/>
            <p:cNvGrpSpPr/>
            <p:nvPr/>
          </p:nvGrpSpPr>
          <p:grpSpPr>
            <a:xfrm>
              <a:off x="732428" y="1277018"/>
              <a:ext cx="702832" cy="533758"/>
              <a:chOff x="732428" y="1277018"/>
              <a:chExt cx="702832" cy="533758"/>
            </a:xfrm>
          </p:grpSpPr>
          <p:sp>
            <p:nvSpPr>
              <p:cNvPr id="5678" name="Google Shape;5678;p14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141"/>
            <p:cNvGrpSpPr/>
            <p:nvPr/>
          </p:nvGrpSpPr>
          <p:grpSpPr>
            <a:xfrm>
              <a:off x="931170" y="1306653"/>
              <a:ext cx="647179" cy="474455"/>
              <a:chOff x="931170" y="1306653"/>
              <a:chExt cx="647179" cy="474455"/>
            </a:xfrm>
          </p:grpSpPr>
          <p:sp>
            <p:nvSpPr>
              <p:cNvPr id="5681" name="Google Shape;5681;p14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14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141"/>
          <p:cNvGrpSpPr/>
          <p:nvPr/>
        </p:nvGrpSpPr>
        <p:grpSpPr>
          <a:xfrm>
            <a:off x="3964037" y="1171363"/>
            <a:ext cx="634656" cy="699982"/>
            <a:chOff x="5985650" y="2860025"/>
            <a:chExt cx="1396075" cy="1539775"/>
          </a:xfrm>
        </p:grpSpPr>
        <p:sp>
          <p:nvSpPr>
            <p:cNvPr id="5685" name="Google Shape;5685;p14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41"/>
          <p:cNvGrpSpPr/>
          <p:nvPr/>
        </p:nvGrpSpPr>
        <p:grpSpPr>
          <a:xfrm>
            <a:off x="4719687" y="1171356"/>
            <a:ext cx="725845" cy="699975"/>
            <a:chOff x="4249973" y="1201875"/>
            <a:chExt cx="1958568" cy="1888762"/>
          </a:xfrm>
        </p:grpSpPr>
        <p:sp>
          <p:nvSpPr>
            <p:cNvPr id="5718" name="Google Shape;5718;p14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9" name="Google Shape;5719;p141"/>
            <p:cNvGrpSpPr/>
            <p:nvPr/>
          </p:nvGrpSpPr>
          <p:grpSpPr>
            <a:xfrm>
              <a:off x="5853086" y="1789142"/>
              <a:ext cx="355454" cy="1048099"/>
              <a:chOff x="5576108" y="2016725"/>
              <a:chExt cx="565200" cy="1666560"/>
            </a:xfrm>
          </p:grpSpPr>
          <p:sp>
            <p:nvSpPr>
              <p:cNvPr id="5720" name="Google Shape;5720;p14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1"/>
            <p:cNvGrpSpPr/>
            <p:nvPr/>
          </p:nvGrpSpPr>
          <p:grpSpPr>
            <a:xfrm>
              <a:off x="4869455" y="2691676"/>
              <a:ext cx="1013897" cy="398961"/>
              <a:chOff x="4012057" y="3451825"/>
              <a:chExt cx="1612175" cy="634379"/>
            </a:xfrm>
          </p:grpSpPr>
          <p:sp>
            <p:nvSpPr>
              <p:cNvPr id="5723" name="Google Shape;5723;p14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1"/>
            <p:cNvGrpSpPr/>
            <p:nvPr/>
          </p:nvGrpSpPr>
          <p:grpSpPr>
            <a:xfrm>
              <a:off x="4276937" y="2155961"/>
              <a:ext cx="651965" cy="891358"/>
              <a:chOff x="3069908" y="2599997"/>
              <a:chExt cx="1036675" cy="1417328"/>
            </a:xfrm>
          </p:grpSpPr>
          <p:sp>
            <p:nvSpPr>
              <p:cNvPr id="5726" name="Google Shape;5726;p14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1"/>
            <p:cNvGrpSpPr/>
            <p:nvPr/>
          </p:nvGrpSpPr>
          <p:grpSpPr>
            <a:xfrm>
              <a:off x="5054918" y="1201875"/>
              <a:ext cx="999548" cy="602711"/>
              <a:chOff x="4306958" y="1082925"/>
              <a:chExt cx="1589359" cy="958358"/>
            </a:xfrm>
          </p:grpSpPr>
          <p:sp>
            <p:nvSpPr>
              <p:cNvPr id="5729" name="Google Shape;5729;p14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0" name="Google Shape;5730;p14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41"/>
            <p:cNvGrpSpPr/>
            <p:nvPr/>
          </p:nvGrpSpPr>
          <p:grpSpPr>
            <a:xfrm>
              <a:off x="4249973" y="1303451"/>
              <a:ext cx="799317" cy="841334"/>
              <a:chOff x="3027033" y="1244439"/>
              <a:chExt cx="1270977" cy="1337786"/>
            </a:xfrm>
          </p:grpSpPr>
          <p:sp>
            <p:nvSpPr>
              <p:cNvPr id="5732" name="Google Shape;5732;p14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3" name="Google Shape;5733;p14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41"/>
          <p:cNvGrpSpPr/>
          <p:nvPr/>
        </p:nvGrpSpPr>
        <p:grpSpPr>
          <a:xfrm>
            <a:off x="4072551" y="2058137"/>
            <a:ext cx="750769" cy="683784"/>
            <a:chOff x="4204684" y="2104422"/>
            <a:chExt cx="699822" cy="637382"/>
          </a:xfrm>
        </p:grpSpPr>
        <p:grpSp>
          <p:nvGrpSpPr>
            <p:cNvPr id="5735" name="Google Shape;5735;p141"/>
            <p:cNvGrpSpPr/>
            <p:nvPr/>
          </p:nvGrpSpPr>
          <p:grpSpPr>
            <a:xfrm>
              <a:off x="4204684" y="2430067"/>
              <a:ext cx="342957" cy="311738"/>
              <a:chOff x="4204684" y="2430067"/>
              <a:chExt cx="342957" cy="311738"/>
            </a:xfrm>
          </p:grpSpPr>
          <p:sp>
            <p:nvSpPr>
              <p:cNvPr id="5736" name="Google Shape;5736;p14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1"/>
            <p:cNvGrpSpPr/>
            <p:nvPr/>
          </p:nvGrpSpPr>
          <p:grpSpPr>
            <a:xfrm>
              <a:off x="4561586" y="2430067"/>
              <a:ext cx="342920" cy="311738"/>
              <a:chOff x="4561586" y="2430067"/>
              <a:chExt cx="342920" cy="311738"/>
            </a:xfrm>
          </p:grpSpPr>
          <p:sp>
            <p:nvSpPr>
              <p:cNvPr id="5739" name="Google Shape;5739;p14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1"/>
            <p:cNvGrpSpPr/>
            <p:nvPr/>
          </p:nvGrpSpPr>
          <p:grpSpPr>
            <a:xfrm>
              <a:off x="4561586" y="2104422"/>
              <a:ext cx="342920" cy="311738"/>
              <a:chOff x="4561586" y="2104422"/>
              <a:chExt cx="342920" cy="311738"/>
            </a:xfrm>
          </p:grpSpPr>
          <p:sp>
            <p:nvSpPr>
              <p:cNvPr id="5742" name="Google Shape;5742;p14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141"/>
            <p:cNvGrpSpPr/>
            <p:nvPr/>
          </p:nvGrpSpPr>
          <p:grpSpPr>
            <a:xfrm>
              <a:off x="4204684" y="2104422"/>
              <a:ext cx="342957" cy="311664"/>
              <a:chOff x="4204684" y="2104422"/>
              <a:chExt cx="342957" cy="311664"/>
            </a:xfrm>
          </p:grpSpPr>
          <p:sp>
            <p:nvSpPr>
              <p:cNvPr id="5745" name="Google Shape;5745;p14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7" name="Google Shape;5747;p141"/>
          <p:cNvGrpSpPr/>
          <p:nvPr/>
        </p:nvGrpSpPr>
        <p:grpSpPr>
          <a:xfrm>
            <a:off x="5536984" y="1171351"/>
            <a:ext cx="660591" cy="688867"/>
            <a:chOff x="5830645" y="1267368"/>
            <a:chExt cx="530340" cy="553040"/>
          </a:xfrm>
        </p:grpSpPr>
        <p:sp>
          <p:nvSpPr>
            <p:cNvPr id="5748" name="Google Shape;5748;p14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9" name="Google Shape;5749;p141"/>
            <p:cNvGrpSpPr/>
            <p:nvPr/>
          </p:nvGrpSpPr>
          <p:grpSpPr>
            <a:xfrm>
              <a:off x="5830645" y="1267368"/>
              <a:ext cx="259743" cy="269909"/>
              <a:chOff x="5830645" y="1267368"/>
              <a:chExt cx="259743" cy="269909"/>
            </a:xfrm>
          </p:grpSpPr>
          <p:sp>
            <p:nvSpPr>
              <p:cNvPr id="5750" name="Google Shape;5750;p14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1"/>
            <p:cNvGrpSpPr/>
            <p:nvPr/>
          </p:nvGrpSpPr>
          <p:grpSpPr>
            <a:xfrm>
              <a:off x="6101293" y="1267368"/>
              <a:ext cx="259692" cy="269909"/>
              <a:chOff x="6101293" y="1267368"/>
              <a:chExt cx="259692" cy="269909"/>
            </a:xfrm>
          </p:grpSpPr>
          <p:sp>
            <p:nvSpPr>
              <p:cNvPr id="5753" name="Google Shape;5753;p14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41"/>
            <p:cNvGrpSpPr/>
            <p:nvPr/>
          </p:nvGrpSpPr>
          <p:grpSpPr>
            <a:xfrm>
              <a:off x="5830645" y="1550500"/>
              <a:ext cx="259692" cy="269909"/>
              <a:chOff x="5830645" y="1550500"/>
              <a:chExt cx="259692" cy="269909"/>
            </a:xfrm>
          </p:grpSpPr>
          <p:sp>
            <p:nvSpPr>
              <p:cNvPr id="5756" name="Google Shape;5756;p14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1"/>
            <p:cNvGrpSpPr/>
            <p:nvPr/>
          </p:nvGrpSpPr>
          <p:grpSpPr>
            <a:xfrm>
              <a:off x="6101293" y="1550500"/>
              <a:ext cx="259692" cy="269909"/>
              <a:chOff x="6101293" y="1550500"/>
              <a:chExt cx="259692" cy="269909"/>
            </a:xfrm>
          </p:grpSpPr>
          <p:sp>
            <p:nvSpPr>
              <p:cNvPr id="5759" name="Google Shape;5759;p14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1" name="Google Shape;5761;p141"/>
          <p:cNvGrpSpPr/>
          <p:nvPr/>
        </p:nvGrpSpPr>
        <p:grpSpPr>
          <a:xfrm>
            <a:off x="739138" y="2061810"/>
            <a:ext cx="697154" cy="679574"/>
            <a:chOff x="2679875" y="2361475"/>
            <a:chExt cx="780425" cy="760575"/>
          </a:xfrm>
        </p:grpSpPr>
        <p:sp>
          <p:nvSpPr>
            <p:cNvPr id="5762" name="Google Shape;5762;p14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141"/>
          <p:cNvGrpSpPr/>
          <p:nvPr/>
        </p:nvGrpSpPr>
        <p:grpSpPr>
          <a:xfrm>
            <a:off x="3138297" y="1171402"/>
            <a:ext cx="735829" cy="684547"/>
            <a:chOff x="3351965" y="1148808"/>
            <a:chExt cx="750770" cy="698375"/>
          </a:xfrm>
        </p:grpSpPr>
        <p:grpSp>
          <p:nvGrpSpPr>
            <p:cNvPr id="5769" name="Google Shape;5769;p141"/>
            <p:cNvGrpSpPr/>
            <p:nvPr/>
          </p:nvGrpSpPr>
          <p:grpSpPr>
            <a:xfrm>
              <a:off x="3586796" y="1148808"/>
              <a:ext cx="294857" cy="286830"/>
              <a:chOff x="3750225" y="1774000"/>
              <a:chExt cx="149575" cy="145525"/>
            </a:xfrm>
          </p:grpSpPr>
          <p:sp>
            <p:nvSpPr>
              <p:cNvPr id="5770" name="Google Shape;5770;p14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1"/>
            <p:cNvGrpSpPr/>
            <p:nvPr/>
          </p:nvGrpSpPr>
          <p:grpSpPr>
            <a:xfrm>
              <a:off x="3779245" y="1375768"/>
              <a:ext cx="323490" cy="286978"/>
              <a:chOff x="3847850" y="1889150"/>
              <a:chExt cx="164100" cy="145600"/>
            </a:xfrm>
          </p:grpSpPr>
          <p:sp>
            <p:nvSpPr>
              <p:cNvPr id="5773" name="Google Shape;5773;p14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41"/>
            <p:cNvGrpSpPr/>
            <p:nvPr/>
          </p:nvGrpSpPr>
          <p:grpSpPr>
            <a:xfrm>
              <a:off x="3351965" y="1330435"/>
              <a:ext cx="295449" cy="285401"/>
              <a:chOff x="3631100" y="1866150"/>
              <a:chExt cx="149875" cy="144800"/>
            </a:xfrm>
          </p:grpSpPr>
          <p:sp>
            <p:nvSpPr>
              <p:cNvPr id="5776" name="Google Shape;5776;p14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41"/>
            <p:cNvGrpSpPr/>
            <p:nvPr/>
          </p:nvGrpSpPr>
          <p:grpSpPr>
            <a:xfrm>
              <a:off x="3548208" y="1560352"/>
              <a:ext cx="294808" cy="286830"/>
              <a:chOff x="3730650" y="1982800"/>
              <a:chExt cx="149550" cy="145525"/>
            </a:xfrm>
          </p:grpSpPr>
          <p:sp>
            <p:nvSpPr>
              <p:cNvPr id="5779" name="Google Shape;5779;p14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141"/>
          <p:cNvGrpSpPr/>
          <p:nvPr/>
        </p:nvGrpSpPr>
        <p:grpSpPr>
          <a:xfrm>
            <a:off x="7639949" y="1171356"/>
            <a:ext cx="804565" cy="677795"/>
            <a:chOff x="7636443" y="1204988"/>
            <a:chExt cx="804565" cy="677795"/>
          </a:xfrm>
        </p:grpSpPr>
        <p:grpSp>
          <p:nvGrpSpPr>
            <p:cNvPr id="5782" name="Google Shape;5782;p141"/>
            <p:cNvGrpSpPr/>
            <p:nvPr/>
          </p:nvGrpSpPr>
          <p:grpSpPr>
            <a:xfrm>
              <a:off x="7636443" y="1509705"/>
              <a:ext cx="804565" cy="373078"/>
              <a:chOff x="7636443" y="1509705"/>
              <a:chExt cx="804565" cy="373078"/>
            </a:xfrm>
          </p:grpSpPr>
          <p:sp>
            <p:nvSpPr>
              <p:cNvPr id="5783" name="Google Shape;5783;p14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1"/>
            <p:cNvGrpSpPr/>
            <p:nvPr/>
          </p:nvGrpSpPr>
          <p:grpSpPr>
            <a:xfrm>
              <a:off x="7636443" y="1408133"/>
              <a:ext cx="804565" cy="373078"/>
              <a:chOff x="7636443" y="1408133"/>
              <a:chExt cx="804565" cy="373078"/>
            </a:xfrm>
          </p:grpSpPr>
          <p:sp>
            <p:nvSpPr>
              <p:cNvPr id="5786" name="Google Shape;5786;p14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1"/>
            <p:cNvGrpSpPr/>
            <p:nvPr/>
          </p:nvGrpSpPr>
          <p:grpSpPr>
            <a:xfrm>
              <a:off x="7636443" y="1306560"/>
              <a:ext cx="804565" cy="373078"/>
              <a:chOff x="7636443" y="1306560"/>
              <a:chExt cx="804565" cy="373078"/>
            </a:xfrm>
          </p:grpSpPr>
          <p:sp>
            <p:nvSpPr>
              <p:cNvPr id="5789" name="Google Shape;5789;p14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141"/>
            <p:cNvGrpSpPr/>
            <p:nvPr/>
          </p:nvGrpSpPr>
          <p:grpSpPr>
            <a:xfrm>
              <a:off x="7636443" y="1204988"/>
              <a:ext cx="804565" cy="373078"/>
              <a:chOff x="7636443" y="1204988"/>
              <a:chExt cx="804565" cy="373078"/>
            </a:xfrm>
          </p:grpSpPr>
          <p:sp>
            <p:nvSpPr>
              <p:cNvPr id="5792" name="Google Shape;5792;p14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141"/>
          <p:cNvGrpSpPr/>
          <p:nvPr/>
        </p:nvGrpSpPr>
        <p:grpSpPr>
          <a:xfrm>
            <a:off x="4978796" y="2078771"/>
            <a:ext cx="661339" cy="661188"/>
            <a:chOff x="3990000" y="975400"/>
            <a:chExt cx="3934200" cy="3933300"/>
          </a:xfrm>
        </p:grpSpPr>
        <p:sp>
          <p:nvSpPr>
            <p:cNvPr id="5795" name="Google Shape;5795;p14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141"/>
          <p:cNvGrpSpPr/>
          <p:nvPr/>
        </p:nvGrpSpPr>
        <p:grpSpPr>
          <a:xfrm>
            <a:off x="6622444" y="2057409"/>
            <a:ext cx="868881" cy="684241"/>
            <a:chOff x="6598259" y="2078634"/>
            <a:chExt cx="868881" cy="684241"/>
          </a:xfrm>
        </p:grpSpPr>
        <p:sp>
          <p:nvSpPr>
            <p:cNvPr id="5800" name="Google Shape;5800;p14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141"/>
            <p:cNvGrpSpPr/>
            <p:nvPr/>
          </p:nvGrpSpPr>
          <p:grpSpPr>
            <a:xfrm>
              <a:off x="6808175" y="2078634"/>
              <a:ext cx="452229" cy="684241"/>
              <a:chOff x="6808175" y="2078634"/>
              <a:chExt cx="452229" cy="684241"/>
            </a:xfrm>
          </p:grpSpPr>
          <p:sp>
            <p:nvSpPr>
              <p:cNvPr id="5807" name="Google Shape;5807;p14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141"/>
              <p:cNvGrpSpPr/>
              <p:nvPr/>
            </p:nvGrpSpPr>
            <p:grpSpPr>
              <a:xfrm>
                <a:off x="6821586" y="2078634"/>
                <a:ext cx="426871" cy="684241"/>
                <a:chOff x="6821586" y="2078634"/>
                <a:chExt cx="426871" cy="684241"/>
              </a:xfrm>
            </p:grpSpPr>
            <p:grpSp>
              <p:nvGrpSpPr>
                <p:cNvPr id="5814" name="Google Shape;5814;p141"/>
                <p:cNvGrpSpPr/>
                <p:nvPr/>
              </p:nvGrpSpPr>
              <p:grpSpPr>
                <a:xfrm>
                  <a:off x="6821586" y="2078634"/>
                  <a:ext cx="426871" cy="684241"/>
                  <a:chOff x="6821586" y="2078634"/>
                  <a:chExt cx="426871" cy="684241"/>
                </a:xfrm>
              </p:grpSpPr>
              <p:sp>
                <p:nvSpPr>
                  <p:cNvPr id="5815" name="Google Shape;5815;p14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14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0" name="Google Shape;5840;p141"/>
          <p:cNvGrpSpPr/>
          <p:nvPr/>
        </p:nvGrpSpPr>
        <p:grpSpPr>
          <a:xfrm>
            <a:off x="5795610" y="2063018"/>
            <a:ext cx="671358" cy="671358"/>
            <a:chOff x="6535625" y="760425"/>
            <a:chExt cx="1665900" cy="1665900"/>
          </a:xfrm>
        </p:grpSpPr>
        <p:sp>
          <p:nvSpPr>
            <p:cNvPr id="5841" name="Google Shape;5841;p14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41"/>
          <p:cNvGrpSpPr/>
          <p:nvPr/>
        </p:nvGrpSpPr>
        <p:grpSpPr>
          <a:xfrm>
            <a:off x="732427" y="3731418"/>
            <a:ext cx="1340789" cy="640830"/>
            <a:chOff x="238125" y="1151100"/>
            <a:chExt cx="7139450" cy="3412300"/>
          </a:xfrm>
        </p:grpSpPr>
        <p:sp>
          <p:nvSpPr>
            <p:cNvPr id="5846" name="Google Shape;5846;p14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141"/>
          <p:cNvGrpSpPr/>
          <p:nvPr/>
        </p:nvGrpSpPr>
        <p:grpSpPr>
          <a:xfrm>
            <a:off x="5599650" y="2934699"/>
            <a:ext cx="985357" cy="585764"/>
            <a:chOff x="5145061" y="2881789"/>
            <a:chExt cx="1107641" cy="658458"/>
          </a:xfrm>
        </p:grpSpPr>
        <p:grpSp>
          <p:nvGrpSpPr>
            <p:cNvPr id="5859" name="Google Shape;5859;p141"/>
            <p:cNvGrpSpPr/>
            <p:nvPr/>
          </p:nvGrpSpPr>
          <p:grpSpPr>
            <a:xfrm>
              <a:off x="5722989" y="3244587"/>
              <a:ext cx="529713" cy="295659"/>
              <a:chOff x="5722989" y="3244587"/>
              <a:chExt cx="529713" cy="295659"/>
            </a:xfrm>
          </p:grpSpPr>
          <p:sp>
            <p:nvSpPr>
              <p:cNvPr id="5860" name="Google Shape;5860;p14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1"/>
            <p:cNvGrpSpPr/>
            <p:nvPr/>
          </p:nvGrpSpPr>
          <p:grpSpPr>
            <a:xfrm>
              <a:off x="5145061" y="3244587"/>
              <a:ext cx="536807" cy="295659"/>
              <a:chOff x="5145061" y="3244587"/>
              <a:chExt cx="536807" cy="295659"/>
            </a:xfrm>
          </p:grpSpPr>
          <p:sp>
            <p:nvSpPr>
              <p:cNvPr id="5863" name="Google Shape;5863;p14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5" name="Google Shape;5865;p141"/>
            <p:cNvGrpSpPr/>
            <p:nvPr/>
          </p:nvGrpSpPr>
          <p:grpSpPr>
            <a:xfrm>
              <a:off x="5341327" y="2898245"/>
              <a:ext cx="532309" cy="614891"/>
              <a:chOff x="5341327" y="2898245"/>
              <a:chExt cx="532309" cy="614891"/>
            </a:xfrm>
          </p:grpSpPr>
          <p:sp>
            <p:nvSpPr>
              <p:cNvPr id="5866" name="Google Shape;5866;p14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7" name="Google Shape;5867;p14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8" name="Google Shape;5868;p141"/>
            <p:cNvGrpSpPr/>
            <p:nvPr/>
          </p:nvGrpSpPr>
          <p:grpSpPr>
            <a:xfrm>
              <a:off x="5532290" y="2881789"/>
              <a:ext cx="620516" cy="305456"/>
              <a:chOff x="5532290" y="2881789"/>
              <a:chExt cx="620516" cy="305456"/>
            </a:xfrm>
          </p:grpSpPr>
          <p:sp>
            <p:nvSpPr>
              <p:cNvPr id="5869" name="Google Shape;5869;p14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70" name="Google Shape;5870;p14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71" name="Google Shape;5871;p141"/>
          <p:cNvGrpSpPr/>
          <p:nvPr/>
        </p:nvGrpSpPr>
        <p:grpSpPr>
          <a:xfrm>
            <a:off x="8178573" y="3726757"/>
            <a:ext cx="269068" cy="645491"/>
            <a:chOff x="7026852" y="3311869"/>
            <a:chExt cx="434331" cy="1041954"/>
          </a:xfrm>
        </p:grpSpPr>
        <p:sp>
          <p:nvSpPr>
            <p:cNvPr id="5872" name="Google Shape;5872;p14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1"/>
          <p:cNvGrpSpPr/>
          <p:nvPr/>
        </p:nvGrpSpPr>
        <p:grpSpPr>
          <a:xfrm>
            <a:off x="6195154" y="3765995"/>
            <a:ext cx="293882" cy="293836"/>
            <a:chOff x="4873519" y="3311869"/>
            <a:chExt cx="499374" cy="499296"/>
          </a:xfrm>
        </p:grpSpPr>
        <p:sp>
          <p:nvSpPr>
            <p:cNvPr id="5876" name="Google Shape;5876;p14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41"/>
          <p:cNvGrpSpPr/>
          <p:nvPr/>
        </p:nvGrpSpPr>
        <p:grpSpPr>
          <a:xfrm>
            <a:off x="6195154" y="4078366"/>
            <a:ext cx="293882" cy="293882"/>
            <a:chOff x="4873519" y="3875839"/>
            <a:chExt cx="499374" cy="499374"/>
          </a:xfrm>
        </p:grpSpPr>
        <p:sp>
          <p:nvSpPr>
            <p:cNvPr id="5879" name="Google Shape;5879;p14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1"/>
          <p:cNvGrpSpPr/>
          <p:nvPr/>
        </p:nvGrpSpPr>
        <p:grpSpPr>
          <a:xfrm>
            <a:off x="2425681" y="2050319"/>
            <a:ext cx="698104" cy="698208"/>
            <a:chOff x="2565073" y="2075876"/>
            <a:chExt cx="672482" cy="672518"/>
          </a:xfrm>
        </p:grpSpPr>
        <p:sp>
          <p:nvSpPr>
            <p:cNvPr id="5882" name="Google Shape;5882;p14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141"/>
          <p:cNvGrpSpPr/>
          <p:nvPr/>
        </p:nvGrpSpPr>
        <p:grpSpPr>
          <a:xfrm>
            <a:off x="5649092" y="3734919"/>
            <a:ext cx="438354" cy="637329"/>
            <a:chOff x="1697726" y="3244179"/>
            <a:chExt cx="788124" cy="1146069"/>
          </a:xfrm>
        </p:grpSpPr>
        <p:sp>
          <p:nvSpPr>
            <p:cNvPr id="5889" name="Google Shape;5889;p14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14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141"/>
          <p:cNvGrpSpPr/>
          <p:nvPr/>
        </p:nvGrpSpPr>
        <p:grpSpPr>
          <a:xfrm>
            <a:off x="7650306" y="2063282"/>
            <a:ext cx="799565" cy="670282"/>
            <a:chOff x="7617850" y="2063282"/>
            <a:chExt cx="799565" cy="670282"/>
          </a:xfrm>
        </p:grpSpPr>
        <p:cxnSp>
          <p:nvCxnSpPr>
            <p:cNvPr id="5893" name="Google Shape;5893;p14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4" name="Google Shape;5894;p14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5" name="Google Shape;5895;p14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6" name="Google Shape;5896;p14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7" name="Google Shape;5897;p14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8" name="Google Shape;5898;p14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9" name="Google Shape;5899;p141"/>
            <p:cNvGrpSpPr/>
            <p:nvPr/>
          </p:nvGrpSpPr>
          <p:grpSpPr>
            <a:xfrm>
              <a:off x="7734309" y="2063282"/>
              <a:ext cx="570957" cy="620095"/>
              <a:chOff x="7734309" y="2063282"/>
              <a:chExt cx="570957" cy="620095"/>
            </a:xfrm>
          </p:grpSpPr>
          <p:grpSp>
            <p:nvGrpSpPr>
              <p:cNvPr id="5900" name="Google Shape;5900;p141"/>
              <p:cNvGrpSpPr/>
              <p:nvPr/>
            </p:nvGrpSpPr>
            <p:grpSpPr>
              <a:xfrm>
                <a:off x="8031573" y="2063282"/>
                <a:ext cx="273693" cy="620095"/>
                <a:chOff x="8031573" y="2063282"/>
                <a:chExt cx="273693" cy="620095"/>
              </a:xfrm>
            </p:grpSpPr>
            <p:sp>
              <p:nvSpPr>
                <p:cNvPr id="5901" name="Google Shape;5901;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141"/>
              <p:cNvGrpSpPr/>
              <p:nvPr/>
            </p:nvGrpSpPr>
            <p:grpSpPr>
              <a:xfrm flipH="1">
                <a:off x="7734309" y="2063282"/>
                <a:ext cx="273693" cy="620095"/>
                <a:chOff x="8031573" y="2063282"/>
                <a:chExt cx="273693" cy="620095"/>
              </a:xfrm>
            </p:grpSpPr>
            <p:sp>
              <p:nvSpPr>
                <p:cNvPr id="5906" name="Google Shape;5906;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10" name="Google Shape;5910;p14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141"/>
          <p:cNvGrpSpPr/>
          <p:nvPr/>
        </p:nvGrpSpPr>
        <p:grpSpPr>
          <a:xfrm>
            <a:off x="7836913" y="2916765"/>
            <a:ext cx="602567" cy="601884"/>
            <a:chOff x="1186975" y="238125"/>
            <a:chExt cx="5244275" cy="5238325"/>
          </a:xfrm>
        </p:grpSpPr>
        <p:sp>
          <p:nvSpPr>
            <p:cNvPr id="5913" name="Google Shape;5913;p14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141"/>
          <p:cNvGrpSpPr/>
          <p:nvPr/>
        </p:nvGrpSpPr>
        <p:grpSpPr>
          <a:xfrm>
            <a:off x="3279650" y="2056249"/>
            <a:ext cx="651848" cy="687338"/>
            <a:chOff x="3400515" y="2056248"/>
            <a:chExt cx="698134" cy="735987"/>
          </a:xfrm>
        </p:grpSpPr>
        <p:grpSp>
          <p:nvGrpSpPr>
            <p:cNvPr id="5918" name="Google Shape;5918;p141"/>
            <p:cNvGrpSpPr/>
            <p:nvPr/>
          </p:nvGrpSpPr>
          <p:grpSpPr>
            <a:xfrm>
              <a:off x="3400515" y="2283913"/>
              <a:ext cx="312919" cy="219900"/>
              <a:chOff x="3400515" y="2283913"/>
              <a:chExt cx="312919" cy="219900"/>
            </a:xfrm>
          </p:grpSpPr>
          <p:sp>
            <p:nvSpPr>
              <p:cNvPr id="5919" name="Google Shape;5919;p14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21" name="Google Shape;5921;p141"/>
            <p:cNvGrpSpPr/>
            <p:nvPr/>
          </p:nvGrpSpPr>
          <p:grpSpPr>
            <a:xfrm>
              <a:off x="3547823" y="2461089"/>
              <a:ext cx="219900" cy="331146"/>
              <a:chOff x="3547823" y="2461089"/>
              <a:chExt cx="219900" cy="331146"/>
            </a:xfrm>
          </p:grpSpPr>
          <p:sp>
            <p:nvSpPr>
              <p:cNvPr id="5922" name="Google Shape;5922;p14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24" name="Google Shape;5924;p141"/>
            <p:cNvGrpSpPr/>
            <p:nvPr/>
          </p:nvGrpSpPr>
          <p:grpSpPr>
            <a:xfrm>
              <a:off x="3734138" y="2461089"/>
              <a:ext cx="219900" cy="331146"/>
              <a:chOff x="3734138" y="2461089"/>
              <a:chExt cx="219900" cy="331146"/>
            </a:xfrm>
          </p:grpSpPr>
          <p:sp>
            <p:nvSpPr>
              <p:cNvPr id="5925" name="Google Shape;5925;p14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6" name="Google Shape;5926;p14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7" name="Google Shape;5927;p141"/>
            <p:cNvGrpSpPr/>
            <p:nvPr/>
          </p:nvGrpSpPr>
          <p:grpSpPr>
            <a:xfrm>
              <a:off x="3787560" y="2281742"/>
              <a:ext cx="311089" cy="219900"/>
              <a:chOff x="3787560" y="2281742"/>
              <a:chExt cx="311089" cy="219900"/>
            </a:xfrm>
          </p:grpSpPr>
          <p:sp>
            <p:nvSpPr>
              <p:cNvPr id="5928" name="Google Shape;5928;p14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9" name="Google Shape;5929;p14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30" name="Google Shape;5930;p141"/>
            <p:cNvGrpSpPr/>
            <p:nvPr/>
          </p:nvGrpSpPr>
          <p:grpSpPr>
            <a:xfrm>
              <a:off x="3637290" y="2056248"/>
              <a:ext cx="219900" cy="330736"/>
              <a:chOff x="3637290" y="2056248"/>
              <a:chExt cx="219900" cy="330736"/>
            </a:xfrm>
          </p:grpSpPr>
          <p:sp>
            <p:nvSpPr>
              <p:cNvPr id="5931" name="Google Shape;5931;p14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32" name="Google Shape;5932;p14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33" name="Google Shape;5933;p141"/>
          <p:cNvGrpSpPr/>
          <p:nvPr/>
        </p:nvGrpSpPr>
        <p:grpSpPr>
          <a:xfrm>
            <a:off x="2571356" y="2926255"/>
            <a:ext cx="1268144" cy="592394"/>
            <a:chOff x="238125" y="1188750"/>
            <a:chExt cx="7140450" cy="3335550"/>
          </a:xfrm>
        </p:grpSpPr>
        <p:sp>
          <p:nvSpPr>
            <p:cNvPr id="5934" name="Google Shape;5934;p14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141"/>
          <p:cNvGrpSpPr/>
          <p:nvPr/>
        </p:nvGrpSpPr>
        <p:grpSpPr>
          <a:xfrm>
            <a:off x="6679257" y="2928410"/>
            <a:ext cx="1053944" cy="590147"/>
            <a:chOff x="238125" y="1335475"/>
            <a:chExt cx="5418735" cy="3034175"/>
          </a:xfrm>
        </p:grpSpPr>
        <p:sp>
          <p:nvSpPr>
            <p:cNvPr id="5940" name="Google Shape;5940;p14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141"/>
          <p:cNvGrpSpPr/>
          <p:nvPr/>
        </p:nvGrpSpPr>
        <p:grpSpPr>
          <a:xfrm>
            <a:off x="4110066" y="3733309"/>
            <a:ext cx="1268207" cy="638939"/>
            <a:chOff x="3967651" y="3645904"/>
            <a:chExt cx="1479304" cy="745292"/>
          </a:xfrm>
        </p:grpSpPr>
        <p:grpSp>
          <p:nvGrpSpPr>
            <p:cNvPr id="5944" name="Google Shape;5944;p141"/>
            <p:cNvGrpSpPr/>
            <p:nvPr/>
          </p:nvGrpSpPr>
          <p:grpSpPr>
            <a:xfrm>
              <a:off x="3967651" y="4009026"/>
              <a:ext cx="1479304" cy="382170"/>
              <a:chOff x="3967651" y="4009026"/>
              <a:chExt cx="1479304" cy="382170"/>
            </a:xfrm>
          </p:grpSpPr>
          <p:grpSp>
            <p:nvGrpSpPr>
              <p:cNvPr id="5945" name="Google Shape;5945;p141"/>
              <p:cNvGrpSpPr/>
              <p:nvPr/>
            </p:nvGrpSpPr>
            <p:grpSpPr>
              <a:xfrm>
                <a:off x="4892216" y="4195630"/>
                <a:ext cx="554739" cy="195566"/>
                <a:chOff x="3604375" y="4892160"/>
                <a:chExt cx="1651500" cy="582215"/>
              </a:xfrm>
            </p:grpSpPr>
            <p:sp>
              <p:nvSpPr>
                <p:cNvPr id="5946" name="Google Shape;5946;p14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141"/>
              <p:cNvGrpSpPr/>
              <p:nvPr/>
            </p:nvGrpSpPr>
            <p:grpSpPr>
              <a:xfrm>
                <a:off x="3967651" y="4146303"/>
                <a:ext cx="579402" cy="244893"/>
                <a:chOff x="851875" y="4745310"/>
                <a:chExt cx="1724925" cy="729065"/>
              </a:xfrm>
            </p:grpSpPr>
            <p:sp>
              <p:nvSpPr>
                <p:cNvPr id="5949" name="Google Shape;5949;p14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41"/>
              <p:cNvGrpSpPr/>
              <p:nvPr/>
            </p:nvGrpSpPr>
            <p:grpSpPr>
              <a:xfrm>
                <a:off x="4460753" y="4009026"/>
                <a:ext cx="493110" cy="382170"/>
                <a:chOff x="2319875" y="4336625"/>
                <a:chExt cx="1468025" cy="1137750"/>
              </a:xfrm>
            </p:grpSpPr>
            <p:sp>
              <p:nvSpPr>
                <p:cNvPr id="5952" name="Google Shape;5952;p14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4" name="Google Shape;5954;p141"/>
            <p:cNvGrpSpPr/>
            <p:nvPr/>
          </p:nvGrpSpPr>
          <p:grpSpPr>
            <a:xfrm>
              <a:off x="4479443" y="3645904"/>
              <a:ext cx="455965" cy="388789"/>
              <a:chOff x="2957425" y="238100"/>
              <a:chExt cx="1910200" cy="1628775"/>
            </a:xfrm>
          </p:grpSpPr>
          <p:sp>
            <p:nvSpPr>
              <p:cNvPr id="5955" name="Google Shape;5955;p14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5" name="Google Shape;5965;p141"/>
          <p:cNvGrpSpPr/>
          <p:nvPr/>
        </p:nvGrpSpPr>
        <p:grpSpPr>
          <a:xfrm>
            <a:off x="2496179" y="3734510"/>
            <a:ext cx="1243128" cy="637739"/>
            <a:chOff x="2496310" y="3693351"/>
            <a:chExt cx="1342906" cy="688926"/>
          </a:xfrm>
        </p:grpSpPr>
        <p:grpSp>
          <p:nvGrpSpPr>
            <p:cNvPr id="5966" name="Google Shape;5966;p141"/>
            <p:cNvGrpSpPr/>
            <p:nvPr/>
          </p:nvGrpSpPr>
          <p:grpSpPr>
            <a:xfrm>
              <a:off x="2496310" y="3693351"/>
              <a:ext cx="1342906" cy="688875"/>
              <a:chOff x="2496310" y="3693351"/>
              <a:chExt cx="1342906" cy="688875"/>
            </a:xfrm>
          </p:grpSpPr>
          <p:sp>
            <p:nvSpPr>
              <p:cNvPr id="5967" name="Google Shape;5967;p14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3" name="Google Shape;5973;p141"/>
              <p:cNvCxnSpPr>
                <a:stCxn id="59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74" name="Google Shape;5974;p141"/>
              <p:cNvCxnSpPr>
                <a:stCxn id="59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75" name="Google Shape;5975;p141"/>
              <p:cNvCxnSpPr>
                <a:stCxn id="59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6" name="Google Shape;5976;p141"/>
              <p:cNvCxnSpPr>
                <a:stCxn id="59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7" name="Google Shape;5977;p141"/>
              <p:cNvCxnSpPr>
                <a:stCxn id="59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8" name="Google Shape;5978;p141"/>
            <p:cNvGrpSpPr/>
            <p:nvPr/>
          </p:nvGrpSpPr>
          <p:grpSpPr>
            <a:xfrm>
              <a:off x="2675275" y="3930557"/>
              <a:ext cx="1003306" cy="451719"/>
              <a:chOff x="2675275" y="4174282"/>
              <a:chExt cx="1003306" cy="451719"/>
            </a:xfrm>
          </p:grpSpPr>
          <p:sp>
            <p:nvSpPr>
              <p:cNvPr id="5979" name="Google Shape;5979;p14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141"/>
          <p:cNvGrpSpPr/>
          <p:nvPr/>
        </p:nvGrpSpPr>
        <p:grpSpPr>
          <a:xfrm>
            <a:off x="1669850" y="1171356"/>
            <a:ext cx="574511" cy="874709"/>
            <a:chOff x="1715404" y="1112080"/>
            <a:chExt cx="642270" cy="977984"/>
          </a:xfrm>
        </p:grpSpPr>
        <p:grpSp>
          <p:nvGrpSpPr>
            <p:cNvPr id="5983" name="Google Shape;5983;p141"/>
            <p:cNvGrpSpPr/>
            <p:nvPr/>
          </p:nvGrpSpPr>
          <p:grpSpPr>
            <a:xfrm>
              <a:off x="1715404" y="1112080"/>
              <a:ext cx="642270" cy="977984"/>
              <a:chOff x="1715404" y="1112080"/>
              <a:chExt cx="642270" cy="977984"/>
            </a:xfrm>
          </p:grpSpPr>
          <p:sp>
            <p:nvSpPr>
              <p:cNvPr id="5984" name="Google Shape;5984;p14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1"/>
            <p:cNvGrpSpPr/>
            <p:nvPr/>
          </p:nvGrpSpPr>
          <p:grpSpPr>
            <a:xfrm>
              <a:off x="1768927" y="1165603"/>
              <a:ext cx="535225" cy="851367"/>
              <a:chOff x="1768927" y="1165603"/>
              <a:chExt cx="535225" cy="851367"/>
            </a:xfrm>
          </p:grpSpPr>
          <p:sp>
            <p:nvSpPr>
              <p:cNvPr id="5987" name="Google Shape;5987;p14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141"/>
            <p:cNvGrpSpPr/>
            <p:nvPr/>
          </p:nvGrpSpPr>
          <p:grpSpPr>
            <a:xfrm>
              <a:off x="1822449" y="1219125"/>
              <a:ext cx="428180" cy="718859"/>
              <a:chOff x="1822449" y="1219125"/>
              <a:chExt cx="428180" cy="718859"/>
            </a:xfrm>
          </p:grpSpPr>
          <p:sp>
            <p:nvSpPr>
              <p:cNvPr id="5990" name="Google Shape;5990;p14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1"/>
            <p:cNvGrpSpPr/>
            <p:nvPr/>
          </p:nvGrpSpPr>
          <p:grpSpPr>
            <a:xfrm>
              <a:off x="1875972" y="1272648"/>
              <a:ext cx="321135" cy="586939"/>
              <a:chOff x="1875972" y="1272648"/>
              <a:chExt cx="321135" cy="586939"/>
            </a:xfrm>
          </p:grpSpPr>
          <p:sp>
            <p:nvSpPr>
              <p:cNvPr id="5993" name="Google Shape;5993;p14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5" name="Google Shape;5995;p141"/>
          <p:cNvGrpSpPr/>
          <p:nvPr/>
        </p:nvGrpSpPr>
        <p:grpSpPr>
          <a:xfrm>
            <a:off x="7777011" y="3728078"/>
            <a:ext cx="293855" cy="644170"/>
            <a:chOff x="241025" y="3151575"/>
            <a:chExt cx="293855" cy="644170"/>
          </a:xfrm>
        </p:grpSpPr>
        <p:sp>
          <p:nvSpPr>
            <p:cNvPr id="5996" name="Google Shape;5996;p14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141"/>
          <p:cNvGrpSpPr/>
          <p:nvPr/>
        </p:nvGrpSpPr>
        <p:grpSpPr>
          <a:xfrm>
            <a:off x="724994" y="2928078"/>
            <a:ext cx="1779649" cy="591620"/>
            <a:chOff x="246070" y="1983375"/>
            <a:chExt cx="1855347" cy="616849"/>
          </a:xfrm>
        </p:grpSpPr>
        <p:sp>
          <p:nvSpPr>
            <p:cNvPr id="5999" name="Google Shape;5999;p14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4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141"/>
          <p:cNvGrpSpPr/>
          <p:nvPr/>
        </p:nvGrpSpPr>
        <p:grpSpPr>
          <a:xfrm>
            <a:off x="2335861" y="1171356"/>
            <a:ext cx="711055" cy="745993"/>
            <a:chOff x="2496269" y="1171698"/>
            <a:chExt cx="761953" cy="799392"/>
          </a:xfrm>
        </p:grpSpPr>
        <p:grpSp>
          <p:nvGrpSpPr>
            <p:cNvPr id="6009" name="Google Shape;6009;p141"/>
            <p:cNvGrpSpPr/>
            <p:nvPr/>
          </p:nvGrpSpPr>
          <p:grpSpPr>
            <a:xfrm>
              <a:off x="2496269" y="1171698"/>
              <a:ext cx="761953" cy="723022"/>
              <a:chOff x="2496269" y="1171698"/>
              <a:chExt cx="761953" cy="723022"/>
            </a:xfrm>
          </p:grpSpPr>
          <p:sp>
            <p:nvSpPr>
              <p:cNvPr id="6010" name="Google Shape;6010;p14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141"/>
              <p:cNvGrpSpPr/>
              <p:nvPr/>
            </p:nvGrpSpPr>
            <p:grpSpPr>
              <a:xfrm>
                <a:off x="2496269" y="1171698"/>
                <a:ext cx="761953" cy="723022"/>
                <a:chOff x="2496269" y="1120652"/>
                <a:chExt cx="761953" cy="723022"/>
              </a:xfrm>
            </p:grpSpPr>
            <p:grpSp>
              <p:nvGrpSpPr>
                <p:cNvPr id="6013" name="Google Shape;6013;p141"/>
                <p:cNvGrpSpPr/>
                <p:nvPr/>
              </p:nvGrpSpPr>
              <p:grpSpPr>
                <a:xfrm>
                  <a:off x="2496269" y="1120652"/>
                  <a:ext cx="761953" cy="723022"/>
                  <a:chOff x="2496269" y="1120652"/>
                  <a:chExt cx="761953" cy="723022"/>
                </a:xfrm>
              </p:grpSpPr>
              <p:grpSp>
                <p:nvGrpSpPr>
                  <p:cNvPr id="6014" name="Google Shape;6014;p141"/>
                  <p:cNvGrpSpPr/>
                  <p:nvPr/>
                </p:nvGrpSpPr>
                <p:grpSpPr>
                  <a:xfrm>
                    <a:off x="2496269" y="1304589"/>
                    <a:ext cx="407089" cy="305057"/>
                    <a:chOff x="2496269" y="1304589"/>
                    <a:chExt cx="407089" cy="305057"/>
                  </a:xfrm>
                </p:grpSpPr>
                <p:sp>
                  <p:nvSpPr>
                    <p:cNvPr id="6015" name="Google Shape;6015;p14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1"/>
                  <p:cNvGrpSpPr/>
                  <p:nvPr/>
                </p:nvGrpSpPr>
                <p:grpSpPr>
                  <a:xfrm>
                    <a:off x="2586468" y="1493376"/>
                    <a:ext cx="358850" cy="349656"/>
                    <a:chOff x="2586468" y="1493376"/>
                    <a:chExt cx="358850" cy="349656"/>
                  </a:xfrm>
                </p:grpSpPr>
                <p:sp>
                  <p:nvSpPr>
                    <p:cNvPr id="6018" name="Google Shape;6018;p14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1"/>
                  <p:cNvGrpSpPr/>
                  <p:nvPr/>
                </p:nvGrpSpPr>
                <p:grpSpPr>
                  <a:xfrm>
                    <a:off x="2807939" y="1494024"/>
                    <a:ext cx="358857" cy="349650"/>
                    <a:chOff x="2807939" y="1494024"/>
                    <a:chExt cx="358857" cy="349650"/>
                  </a:xfrm>
                </p:grpSpPr>
                <p:sp>
                  <p:nvSpPr>
                    <p:cNvPr id="6021" name="Google Shape;6021;p14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141"/>
                  <p:cNvGrpSpPr/>
                  <p:nvPr/>
                </p:nvGrpSpPr>
                <p:grpSpPr>
                  <a:xfrm>
                    <a:off x="2851133" y="1305635"/>
                    <a:ext cx="407089" cy="305057"/>
                    <a:chOff x="2851133" y="1305635"/>
                    <a:chExt cx="407089" cy="305057"/>
                  </a:xfrm>
                </p:grpSpPr>
                <p:sp>
                  <p:nvSpPr>
                    <p:cNvPr id="6024" name="Google Shape;6024;p14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41"/>
                  <p:cNvGrpSpPr/>
                  <p:nvPr/>
                </p:nvGrpSpPr>
                <p:grpSpPr>
                  <a:xfrm>
                    <a:off x="2727495" y="1120652"/>
                    <a:ext cx="300271" cy="396358"/>
                    <a:chOff x="2727495" y="1120652"/>
                    <a:chExt cx="300271" cy="396358"/>
                  </a:xfrm>
                </p:grpSpPr>
                <p:sp>
                  <p:nvSpPr>
                    <p:cNvPr id="6027" name="Google Shape;6027;p14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9" name="Google Shape;6029;p141"/>
                <p:cNvGrpSpPr/>
                <p:nvPr/>
              </p:nvGrpSpPr>
              <p:grpSpPr>
                <a:xfrm>
                  <a:off x="2722305" y="1350460"/>
                  <a:ext cx="308357" cy="308344"/>
                  <a:chOff x="2722305" y="1350460"/>
                  <a:chExt cx="308357" cy="308344"/>
                </a:xfrm>
              </p:grpSpPr>
              <p:sp>
                <p:nvSpPr>
                  <p:cNvPr id="6030" name="Google Shape;6030;p14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1" name="Google Shape;6031;p141"/>
                  <p:cNvGrpSpPr/>
                  <p:nvPr/>
                </p:nvGrpSpPr>
                <p:grpSpPr>
                  <a:xfrm>
                    <a:off x="2725064" y="1364529"/>
                    <a:ext cx="297954" cy="280182"/>
                    <a:chOff x="2725064" y="1364529"/>
                    <a:chExt cx="297954" cy="280182"/>
                  </a:xfrm>
                </p:grpSpPr>
                <p:sp>
                  <p:nvSpPr>
                    <p:cNvPr id="6032" name="Google Shape;6032;p14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7" name="Google Shape;6037;p14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141"/>
          <p:cNvGrpSpPr/>
          <p:nvPr/>
        </p:nvGrpSpPr>
        <p:grpSpPr>
          <a:xfrm>
            <a:off x="3924561" y="2927462"/>
            <a:ext cx="1569144" cy="591015"/>
            <a:chOff x="3820100" y="3023049"/>
            <a:chExt cx="1303926" cy="491162"/>
          </a:xfrm>
        </p:grpSpPr>
        <p:grpSp>
          <p:nvGrpSpPr>
            <p:cNvPr id="6043" name="Google Shape;6043;p141"/>
            <p:cNvGrpSpPr/>
            <p:nvPr/>
          </p:nvGrpSpPr>
          <p:grpSpPr>
            <a:xfrm>
              <a:off x="3820100" y="3023072"/>
              <a:ext cx="1303926" cy="491139"/>
              <a:chOff x="3820100" y="3023072"/>
              <a:chExt cx="1303926" cy="491139"/>
            </a:xfrm>
          </p:grpSpPr>
          <p:sp>
            <p:nvSpPr>
              <p:cNvPr id="6044" name="Google Shape;6044;p14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1"/>
            <p:cNvGrpSpPr/>
            <p:nvPr/>
          </p:nvGrpSpPr>
          <p:grpSpPr>
            <a:xfrm>
              <a:off x="4132439" y="3023645"/>
              <a:ext cx="393633" cy="177096"/>
              <a:chOff x="4132439" y="3023645"/>
              <a:chExt cx="393633" cy="177096"/>
            </a:xfrm>
          </p:grpSpPr>
          <p:sp>
            <p:nvSpPr>
              <p:cNvPr id="6047" name="Google Shape;6047;p14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141"/>
            <p:cNvGrpSpPr/>
            <p:nvPr/>
          </p:nvGrpSpPr>
          <p:grpSpPr>
            <a:xfrm>
              <a:off x="3921811" y="3023049"/>
              <a:ext cx="1002397" cy="388943"/>
              <a:chOff x="3921811" y="3023049"/>
              <a:chExt cx="1002397" cy="388943"/>
            </a:xfrm>
          </p:grpSpPr>
          <p:sp>
            <p:nvSpPr>
              <p:cNvPr id="6050" name="Google Shape;6050;p14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141"/>
            <p:cNvGrpSpPr/>
            <p:nvPr/>
          </p:nvGrpSpPr>
          <p:grpSpPr>
            <a:xfrm>
              <a:off x="4023645" y="3023049"/>
              <a:ext cx="683032" cy="286722"/>
              <a:chOff x="4023645" y="3023049"/>
              <a:chExt cx="683032" cy="286722"/>
            </a:xfrm>
          </p:grpSpPr>
          <p:sp>
            <p:nvSpPr>
              <p:cNvPr id="6053" name="Google Shape;6053;p14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1"/>
          <p:cNvGrpSpPr/>
          <p:nvPr/>
        </p:nvGrpSpPr>
        <p:grpSpPr>
          <a:xfrm>
            <a:off x="1556683" y="2054307"/>
            <a:ext cx="713522" cy="688025"/>
            <a:chOff x="1706078" y="2092648"/>
            <a:chExt cx="660913" cy="637296"/>
          </a:xfrm>
        </p:grpSpPr>
        <p:sp>
          <p:nvSpPr>
            <p:cNvPr id="6056" name="Google Shape;6056;p14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141"/>
            <p:cNvGrpSpPr/>
            <p:nvPr/>
          </p:nvGrpSpPr>
          <p:grpSpPr>
            <a:xfrm>
              <a:off x="1706078" y="2092648"/>
              <a:ext cx="660913" cy="575241"/>
              <a:chOff x="1706078" y="2092648"/>
              <a:chExt cx="660913" cy="575241"/>
            </a:xfrm>
          </p:grpSpPr>
          <p:sp>
            <p:nvSpPr>
              <p:cNvPr id="6058" name="Google Shape;6058;p14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1" name="Google Shape;6061;p141"/>
          <p:cNvGrpSpPr/>
          <p:nvPr/>
        </p:nvGrpSpPr>
        <p:grpSpPr>
          <a:xfrm>
            <a:off x="6318542" y="1171856"/>
            <a:ext cx="1317459" cy="684168"/>
            <a:chOff x="238125" y="999450"/>
            <a:chExt cx="7140700" cy="3708225"/>
          </a:xfrm>
        </p:grpSpPr>
        <p:sp>
          <p:nvSpPr>
            <p:cNvPr id="6062" name="Google Shape;6062;p14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0"/>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579" name="Google Shape;579;p70"/>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80" name="Google Shape;580;p70"/>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Insert a subtitle here if you need it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74"/>
        <p:cNvGrpSpPr/>
        <p:nvPr/>
      </p:nvGrpSpPr>
      <p:grpSpPr>
        <a:xfrm>
          <a:off x="0" y="0"/>
          <a:ext cx="0" cy="0"/>
          <a:chOff x="0" y="0"/>
          <a:chExt cx="0" cy="0"/>
        </a:xfrm>
      </p:grpSpPr>
      <p:grpSp>
        <p:nvGrpSpPr>
          <p:cNvPr id="6075" name="Google Shape;6075;p142"/>
          <p:cNvGrpSpPr/>
          <p:nvPr/>
        </p:nvGrpSpPr>
        <p:grpSpPr>
          <a:xfrm>
            <a:off x="729238" y="1179665"/>
            <a:ext cx="1636117" cy="1526144"/>
            <a:chOff x="729238" y="1179665"/>
            <a:chExt cx="1636117" cy="1526144"/>
          </a:xfrm>
        </p:grpSpPr>
        <p:grpSp>
          <p:nvGrpSpPr>
            <p:cNvPr id="6076" name="Google Shape;6076;p142"/>
            <p:cNvGrpSpPr/>
            <p:nvPr/>
          </p:nvGrpSpPr>
          <p:grpSpPr>
            <a:xfrm>
              <a:off x="729238" y="1179665"/>
              <a:ext cx="80700" cy="1526144"/>
              <a:chOff x="729238" y="1179665"/>
              <a:chExt cx="80700" cy="1526144"/>
            </a:xfrm>
          </p:grpSpPr>
          <p:sp>
            <p:nvSpPr>
              <p:cNvPr id="6077" name="Google Shape;6077;p14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142"/>
            <p:cNvGrpSpPr/>
            <p:nvPr/>
          </p:nvGrpSpPr>
          <p:grpSpPr>
            <a:xfrm>
              <a:off x="903098" y="1179665"/>
              <a:ext cx="80700" cy="1526144"/>
              <a:chOff x="903098" y="1179665"/>
              <a:chExt cx="80700" cy="1526144"/>
            </a:xfrm>
          </p:grpSpPr>
          <p:sp>
            <p:nvSpPr>
              <p:cNvPr id="6088" name="Google Shape;6088;p14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142"/>
            <p:cNvGrpSpPr/>
            <p:nvPr/>
          </p:nvGrpSpPr>
          <p:grpSpPr>
            <a:xfrm>
              <a:off x="1076958" y="1179665"/>
              <a:ext cx="80700" cy="1526144"/>
              <a:chOff x="1076958" y="1179665"/>
              <a:chExt cx="80700" cy="1526144"/>
            </a:xfrm>
          </p:grpSpPr>
          <p:sp>
            <p:nvSpPr>
              <p:cNvPr id="6099" name="Google Shape;6099;p14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42"/>
            <p:cNvGrpSpPr/>
            <p:nvPr/>
          </p:nvGrpSpPr>
          <p:grpSpPr>
            <a:xfrm>
              <a:off x="1247707" y="1179665"/>
              <a:ext cx="80700" cy="1526144"/>
              <a:chOff x="1247707" y="1179665"/>
              <a:chExt cx="80700" cy="1526144"/>
            </a:xfrm>
          </p:grpSpPr>
          <p:sp>
            <p:nvSpPr>
              <p:cNvPr id="6110" name="Google Shape;6110;p14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142"/>
            <p:cNvGrpSpPr/>
            <p:nvPr/>
          </p:nvGrpSpPr>
          <p:grpSpPr>
            <a:xfrm>
              <a:off x="1421567" y="1179665"/>
              <a:ext cx="80700" cy="1526144"/>
              <a:chOff x="1421567" y="1179665"/>
              <a:chExt cx="80700" cy="1526144"/>
            </a:xfrm>
          </p:grpSpPr>
          <p:sp>
            <p:nvSpPr>
              <p:cNvPr id="6121" name="Google Shape;6121;p14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42"/>
            <p:cNvGrpSpPr/>
            <p:nvPr/>
          </p:nvGrpSpPr>
          <p:grpSpPr>
            <a:xfrm>
              <a:off x="1592327" y="1179665"/>
              <a:ext cx="80700" cy="1526144"/>
              <a:chOff x="1592327" y="1179665"/>
              <a:chExt cx="80700" cy="1526144"/>
            </a:xfrm>
          </p:grpSpPr>
          <p:sp>
            <p:nvSpPr>
              <p:cNvPr id="6132" name="Google Shape;6132;p14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142"/>
            <p:cNvGrpSpPr/>
            <p:nvPr/>
          </p:nvGrpSpPr>
          <p:grpSpPr>
            <a:xfrm>
              <a:off x="1766187" y="1179665"/>
              <a:ext cx="80700" cy="1526144"/>
              <a:chOff x="1766187" y="1179665"/>
              <a:chExt cx="80700" cy="1526144"/>
            </a:xfrm>
          </p:grpSpPr>
          <p:sp>
            <p:nvSpPr>
              <p:cNvPr id="6143" name="Google Shape;6143;p14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142"/>
            <p:cNvGrpSpPr/>
            <p:nvPr/>
          </p:nvGrpSpPr>
          <p:grpSpPr>
            <a:xfrm>
              <a:off x="1936935" y="1179665"/>
              <a:ext cx="80700" cy="1526144"/>
              <a:chOff x="1936935" y="1179665"/>
              <a:chExt cx="80700" cy="1526144"/>
            </a:xfrm>
          </p:grpSpPr>
          <p:sp>
            <p:nvSpPr>
              <p:cNvPr id="6154" name="Google Shape;6154;p14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142"/>
            <p:cNvGrpSpPr/>
            <p:nvPr/>
          </p:nvGrpSpPr>
          <p:grpSpPr>
            <a:xfrm>
              <a:off x="2110795" y="1179665"/>
              <a:ext cx="80700" cy="1526144"/>
              <a:chOff x="2110795" y="1179665"/>
              <a:chExt cx="80700" cy="1526144"/>
            </a:xfrm>
          </p:grpSpPr>
          <p:sp>
            <p:nvSpPr>
              <p:cNvPr id="6165" name="Google Shape;6165;p14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42"/>
            <p:cNvGrpSpPr/>
            <p:nvPr/>
          </p:nvGrpSpPr>
          <p:grpSpPr>
            <a:xfrm>
              <a:off x="2284655" y="1179665"/>
              <a:ext cx="80700" cy="1526144"/>
              <a:chOff x="2284655" y="1179665"/>
              <a:chExt cx="80700" cy="1526144"/>
            </a:xfrm>
          </p:grpSpPr>
          <p:sp>
            <p:nvSpPr>
              <p:cNvPr id="6176" name="Google Shape;6176;p14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6" name="Google Shape;6186;p142"/>
          <p:cNvGrpSpPr/>
          <p:nvPr/>
        </p:nvGrpSpPr>
        <p:grpSpPr>
          <a:xfrm>
            <a:off x="2623904" y="1198803"/>
            <a:ext cx="1364248" cy="1102133"/>
            <a:chOff x="2623904" y="1198803"/>
            <a:chExt cx="1364248" cy="1102133"/>
          </a:xfrm>
        </p:grpSpPr>
        <p:grpSp>
          <p:nvGrpSpPr>
            <p:cNvPr id="6187" name="Google Shape;6187;p142"/>
            <p:cNvGrpSpPr/>
            <p:nvPr/>
          </p:nvGrpSpPr>
          <p:grpSpPr>
            <a:xfrm>
              <a:off x="2623907" y="1198803"/>
              <a:ext cx="1364245" cy="273000"/>
              <a:chOff x="2623907" y="1198803"/>
              <a:chExt cx="1364245" cy="273000"/>
            </a:xfrm>
          </p:grpSpPr>
          <p:sp>
            <p:nvSpPr>
              <p:cNvPr id="6188" name="Google Shape;6188;p14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2"/>
            <p:cNvGrpSpPr/>
            <p:nvPr/>
          </p:nvGrpSpPr>
          <p:grpSpPr>
            <a:xfrm>
              <a:off x="2623904" y="1476964"/>
              <a:ext cx="1364245" cy="273000"/>
              <a:chOff x="2623904" y="1476964"/>
              <a:chExt cx="1364245" cy="273000"/>
            </a:xfrm>
          </p:grpSpPr>
          <p:sp>
            <p:nvSpPr>
              <p:cNvPr id="6194" name="Google Shape;6194;p14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2"/>
            <p:cNvGrpSpPr/>
            <p:nvPr/>
          </p:nvGrpSpPr>
          <p:grpSpPr>
            <a:xfrm>
              <a:off x="2623907" y="1749775"/>
              <a:ext cx="1364245" cy="273000"/>
              <a:chOff x="2623907" y="1749775"/>
              <a:chExt cx="1364245" cy="273000"/>
            </a:xfrm>
          </p:grpSpPr>
          <p:sp>
            <p:nvSpPr>
              <p:cNvPr id="6200" name="Google Shape;6200;p14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142"/>
            <p:cNvGrpSpPr/>
            <p:nvPr/>
          </p:nvGrpSpPr>
          <p:grpSpPr>
            <a:xfrm>
              <a:off x="2623904" y="2027936"/>
              <a:ext cx="1364245" cy="273000"/>
              <a:chOff x="2623904" y="2027936"/>
              <a:chExt cx="1364245" cy="273000"/>
            </a:xfrm>
          </p:grpSpPr>
          <p:sp>
            <p:nvSpPr>
              <p:cNvPr id="6206" name="Google Shape;6206;p14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142"/>
          <p:cNvGrpSpPr/>
          <p:nvPr/>
        </p:nvGrpSpPr>
        <p:grpSpPr>
          <a:xfrm>
            <a:off x="2613365" y="2657876"/>
            <a:ext cx="1387541" cy="159124"/>
            <a:chOff x="3200660" y="2180272"/>
            <a:chExt cx="2563824" cy="378237"/>
          </a:xfrm>
        </p:grpSpPr>
        <p:sp>
          <p:nvSpPr>
            <p:cNvPr id="6212" name="Google Shape;6212;p14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2"/>
          <p:cNvGrpSpPr/>
          <p:nvPr/>
        </p:nvGrpSpPr>
        <p:grpSpPr>
          <a:xfrm>
            <a:off x="2609890" y="2935640"/>
            <a:ext cx="1390502" cy="159625"/>
            <a:chOff x="3530150" y="2790075"/>
            <a:chExt cx="1962600" cy="225300"/>
          </a:xfrm>
        </p:grpSpPr>
        <p:sp>
          <p:nvSpPr>
            <p:cNvPr id="6231" name="Google Shape;6231;p14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142"/>
          <p:cNvGrpSpPr/>
          <p:nvPr/>
        </p:nvGrpSpPr>
        <p:grpSpPr>
          <a:xfrm>
            <a:off x="2609948" y="3213905"/>
            <a:ext cx="1411629" cy="154175"/>
            <a:chOff x="3558802" y="4011244"/>
            <a:chExt cx="1866000" cy="111600"/>
          </a:xfrm>
        </p:grpSpPr>
        <p:sp>
          <p:nvSpPr>
            <p:cNvPr id="6234" name="Google Shape;6234;p14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142"/>
          <p:cNvGrpSpPr/>
          <p:nvPr/>
        </p:nvGrpSpPr>
        <p:grpSpPr>
          <a:xfrm>
            <a:off x="2610235" y="2419475"/>
            <a:ext cx="1383503" cy="119761"/>
            <a:chOff x="3465975" y="2270258"/>
            <a:chExt cx="1986364" cy="171947"/>
          </a:xfrm>
        </p:grpSpPr>
        <p:sp>
          <p:nvSpPr>
            <p:cNvPr id="6237" name="Google Shape;6237;p14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2"/>
          <p:cNvGrpSpPr/>
          <p:nvPr/>
        </p:nvGrpSpPr>
        <p:grpSpPr>
          <a:xfrm>
            <a:off x="2621243" y="3783248"/>
            <a:ext cx="1369531" cy="195460"/>
            <a:chOff x="723300" y="4253549"/>
            <a:chExt cx="2276482" cy="324900"/>
          </a:xfrm>
        </p:grpSpPr>
        <p:sp>
          <p:nvSpPr>
            <p:cNvPr id="6246" name="Google Shape;6246;p14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2"/>
          <p:cNvGrpSpPr/>
          <p:nvPr/>
        </p:nvGrpSpPr>
        <p:grpSpPr>
          <a:xfrm>
            <a:off x="2610803" y="3484489"/>
            <a:ext cx="1389066" cy="180119"/>
            <a:chOff x="705948" y="3788465"/>
            <a:chExt cx="2308953" cy="299400"/>
          </a:xfrm>
        </p:grpSpPr>
        <p:sp>
          <p:nvSpPr>
            <p:cNvPr id="6252" name="Google Shape;6252;p14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142"/>
          <p:cNvGrpSpPr/>
          <p:nvPr/>
        </p:nvGrpSpPr>
        <p:grpSpPr>
          <a:xfrm>
            <a:off x="4207794" y="2088443"/>
            <a:ext cx="1433821" cy="191501"/>
            <a:chOff x="4273350" y="2088443"/>
            <a:chExt cx="1433821" cy="191501"/>
          </a:xfrm>
        </p:grpSpPr>
        <p:grpSp>
          <p:nvGrpSpPr>
            <p:cNvPr id="6258" name="Google Shape;6258;p142"/>
            <p:cNvGrpSpPr/>
            <p:nvPr/>
          </p:nvGrpSpPr>
          <p:grpSpPr>
            <a:xfrm>
              <a:off x="4273350" y="2088443"/>
              <a:ext cx="1433821" cy="0"/>
              <a:chOff x="5224975" y="2962250"/>
              <a:chExt cx="1544400" cy="0"/>
            </a:xfrm>
          </p:grpSpPr>
          <p:cxnSp>
            <p:nvCxnSpPr>
              <p:cNvPr id="6259" name="Google Shape;6259;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0" name="Google Shape;6260;p14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61" name="Google Shape;6261;p142"/>
            <p:cNvGrpSpPr/>
            <p:nvPr/>
          </p:nvGrpSpPr>
          <p:grpSpPr>
            <a:xfrm>
              <a:off x="4273350" y="2279944"/>
              <a:ext cx="1433821" cy="0"/>
              <a:chOff x="5224975" y="2962250"/>
              <a:chExt cx="1544400" cy="0"/>
            </a:xfrm>
          </p:grpSpPr>
          <p:cxnSp>
            <p:nvCxnSpPr>
              <p:cNvPr id="6262" name="Google Shape;6262;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3" name="Google Shape;6263;p14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64" name="Google Shape;6264;p142"/>
          <p:cNvGrpSpPr/>
          <p:nvPr/>
        </p:nvGrpSpPr>
        <p:grpSpPr>
          <a:xfrm>
            <a:off x="2658741" y="4097347"/>
            <a:ext cx="1304609" cy="294074"/>
            <a:chOff x="2658741" y="4097347"/>
            <a:chExt cx="1304609" cy="294074"/>
          </a:xfrm>
        </p:grpSpPr>
        <p:grpSp>
          <p:nvGrpSpPr>
            <p:cNvPr id="6265" name="Google Shape;6265;p142"/>
            <p:cNvGrpSpPr/>
            <p:nvPr/>
          </p:nvGrpSpPr>
          <p:grpSpPr>
            <a:xfrm>
              <a:off x="2658741" y="4097347"/>
              <a:ext cx="118572" cy="294074"/>
              <a:chOff x="3343310" y="4475555"/>
              <a:chExt cx="127717" cy="316753"/>
            </a:xfrm>
          </p:grpSpPr>
          <p:sp>
            <p:nvSpPr>
              <p:cNvPr id="6266" name="Google Shape;6266;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2"/>
            <p:cNvGrpSpPr/>
            <p:nvPr/>
          </p:nvGrpSpPr>
          <p:grpSpPr>
            <a:xfrm>
              <a:off x="3815519" y="4098388"/>
              <a:ext cx="147831" cy="291991"/>
              <a:chOff x="3527539" y="4476677"/>
              <a:chExt cx="159232" cy="314510"/>
            </a:xfrm>
          </p:grpSpPr>
          <p:sp>
            <p:nvSpPr>
              <p:cNvPr id="6269" name="Google Shape;6269;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2"/>
            <p:cNvGrpSpPr/>
            <p:nvPr/>
          </p:nvGrpSpPr>
          <p:grpSpPr>
            <a:xfrm>
              <a:off x="3511696" y="4098388"/>
              <a:ext cx="147831" cy="291991"/>
              <a:chOff x="3527539" y="4476677"/>
              <a:chExt cx="159232" cy="314510"/>
            </a:xfrm>
          </p:grpSpPr>
          <p:sp>
            <p:nvSpPr>
              <p:cNvPr id="6272" name="Google Shape;6272;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2"/>
            <p:cNvGrpSpPr/>
            <p:nvPr/>
          </p:nvGrpSpPr>
          <p:grpSpPr>
            <a:xfrm>
              <a:off x="3207874" y="4098388"/>
              <a:ext cx="147831" cy="291991"/>
              <a:chOff x="3527539" y="4476677"/>
              <a:chExt cx="159232" cy="314510"/>
            </a:xfrm>
          </p:grpSpPr>
          <p:sp>
            <p:nvSpPr>
              <p:cNvPr id="6275" name="Google Shape;6275;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142"/>
            <p:cNvGrpSpPr/>
            <p:nvPr/>
          </p:nvGrpSpPr>
          <p:grpSpPr>
            <a:xfrm>
              <a:off x="2933305" y="4097347"/>
              <a:ext cx="118572" cy="294074"/>
              <a:chOff x="3343310" y="4475555"/>
              <a:chExt cx="127717" cy="316753"/>
            </a:xfrm>
          </p:grpSpPr>
          <p:sp>
            <p:nvSpPr>
              <p:cNvPr id="6278" name="Google Shape;6278;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0" name="Google Shape;6280;p142"/>
          <p:cNvGrpSpPr/>
          <p:nvPr/>
        </p:nvGrpSpPr>
        <p:grpSpPr>
          <a:xfrm>
            <a:off x="4209349" y="1176041"/>
            <a:ext cx="1430711" cy="751237"/>
            <a:chOff x="5159450" y="1919950"/>
            <a:chExt cx="1541050" cy="862500"/>
          </a:xfrm>
        </p:grpSpPr>
        <p:sp>
          <p:nvSpPr>
            <p:cNvPr id="6281" name="Google Shape;6281;p14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ko-KR" altLang="en-US"/>
            </a:p>
          </p:txBody>
        </p:sp>
        <p:grpSp>
          <p:nvGrpSpPr>
            <p:cNvPr id="6282" name="Google Shape;6282;p142"/>
            <p:cNvGrpSpPr/>
            <p:nvPr/>
          </p:nvGrpSpPr>
          <p:grpSpPr>
            <a:xfrm>
              <a:off x="5159450" y="1919950"/>
              <a:ext cx="1541050" cy="862500"/>
              <a:chOff x="5159450" y="1919950"/>
              <a:chExt cx="1541050" cy="862500"/>
            </a:xfrm>
          </p:grpSpPr>
          <p:cxnSp>
            <p:nvCxnSpPr>
              <p:cNvPr id="6283" name="Google Shape;6283;p14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84" name="Google Shape;6284;p14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85" name="Google Shape;6285;p142"/>
          <p:cNvGrpSpPr/>
          <p:nvPr/>
        </p:nvGrpSpPr>
        <p:grpSpPr>
          <a:xfrm>
            <a:off x="4257486" y="2439811"/>
            <a:ext cx="1334436" cy="967914"/>
            <a:chOff x="4294923" y="2439811"/>
            <a:chExt cx="1334436" cy="967914"/>
          </a:xfrm>
        </p:grpSpPr>
        <p:grpSp>
          <p:nvGrpSpPr>
            <p:cNvPr id="6286" name="Google Shape;6286;p142"/>
            <p:cNvGrpSpPr/>
            <p:nvPr/>
          </p:nvGrpSpPr>
          <p:grpSpPr>
            <a:xfrm>
              <a:off x="4960455" y="2469658"/>
              <a:ext cx="668904" cy="885524"/>
              <a:chOff x="4960455" y="2469658"/>
              <a:chExt cx="668904" cy="885524"/>
            </a:xfrm>
          </p:grpSpPr>
          <p:sp>
            <p:nvSpPr>
              <p:cNvPr id="6287" name="Google Shape;6287;p14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142"/>
            <p:cNvGrpSpPr/>
            <p:nvPr/>
          </p:nvGrpSpPr>
          <p:grpSpPr>
            <a:xfrm>
              <a:off x="4294923" y="2469658"/>
              <a:ext cx="668951" cy="885524"/>
              <a:chOff x="4294923" y="2469658"/>
              <a:chExt cx="668951" cy="885524"/>
            </a:xfrm>
          </p:grpSpPr>
          <p:sp>
            <p:nvSpPr>
              <p:cNvPr id="6294" name="Google Shape;6294;p14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14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142"/>
          <p:cNvGrpSpPr/>
          <p:nvPr/>
        </p:nvGrpSpPr>
        <p:grpSpPr>
          <a:xfrm>
            <a:off x="4243690" y="3494256"/>
            <a:ext cx="1430949" cy="897289"/>
            <a:chOff x="4351371" y="3547942"/>
            <a:chExt cx="1345130" cy="843475"/>
          </a:xfrm>
        </p:grpSpPr>
        <p:grpSp>
          <p:nvGrpSpPr>
            <p:cNvPr id="6302" name="Google Shape;6302;p142"/>
            <p:cNvGrpSpPr/>
            <p:nvPr/>
          </p:nvGrpSpPr>
          <p:grpSpPr>
            <a:xfrm>
              <a:off x="4351371" y="4209917"/>
              <a:ext cx="1345130" cy="181500"/>
              <a:chOff x="4351371" y="4209917"/>
              <a:chExt cx="1345130" cy="181500"/>
            </a:xfrm>
          </p:grpSpPr>
          <p:sp>
            <p:nvSpPr>
              <p:cNvPr id="6303" name="Google Shape;6303;p14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05" name="Google Shape;6305;p142"/>
            <p:cNvGrpSpPr/>
            <p:nvPr/>
          </p:nvGrpSpPr>
          <p:grpSpPr>
            <a:xfrm>
              <a:off x="4403010" y="3985221"/>
              <a:ext cx="1109518" cy="181500"/>
              <a:chOff x="4403010" y="3985221"/>
              <a:chExt cx="1109518" cy="181500"/>
            </a:xfrm>
          </p:grpSpPr>
          <p:sp>
            <p:nvSpPr>
              <p:cNvPr id="6306" name="Google Shape;6306;p14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8" name="Google Shape;6308;p142"/>
            <p:cNvGrpSpPr/>
            <p:nvPr/>
          </p:nvGrpSpPr>
          <p:grpSpPr>
            <a:xfrm>
              <a:off x="4618704" y="3766582"/>
              <a:ext cx="807858" cy="181500"/>
              <a:chOff x="4618704" y="3766582"/>
              <a:chExt cx="807858" cy="181500"/>
            </a:xfrm>
          </p:grpSpPr>
          <p:sp>
            <p:nvSpPr>
              <p:cNvPr id="6309" name="Google Shape;6309;p14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4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11" name="Google Shape;6311;p142"/>
            <p:cNvGrpSpPr/>
            <p:nvPr/>
          </p:nvGrpSpPr>
          <p:grpSpPr>
            <a:xfrm>
              <a:off x="4735238" y="3547942"/>
              <a:ext cx="462839" cy="181500"/>
              <a:chOff x="4735238" y="3547942"/>
              <a:chExt cx="462839" cy="181500"/>
            </a:xfrm>
          </p:grpSpPr>
          <p:sp>
            <p:nvSpPr>
              <p:cNvPr id="6312" name="Google Shape;6312;p14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3" name="Google Shape;6313;p14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14" name="Google Shape;6314;p142"/>
          <p:cNvGrpSpPr/>
          <p:nvPr/>
        </p:nvGrpSpPr>
        <p:grpSpPr>
          <a:xfrm>
            <a:off x="7420047" y="2429580"/>
            <a:ext cx="1020955" cy="928853"/>
            <a:chOff x="926675" y="238125"/>
            <a:chExt cx="5755100" cy="5232975"/>
          </a:xfrm>
        </p:grpSpPr>
        <p:sp>
          <p:nvSpPr>
            <p:cNvPr id="6315" name="Google Shape;6315;p14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142"/>
          <p:cNvGrpSpPr/>
          <p:nvPr/>
        </p:nvGrpSpPr>
        <p:grpSpPr>
          <a:xfrm>
            <a:off x="727421" y="2828315"/>
            <a:ext cx="1695374" cy="1560837"/>
            <a:chOff x="727421" y="2828315"/>
            <a:chExt cx="1695374" cy="1560837"/>
          </a:xfrm>
        </p:grpSpPr>
        <p:grpSp>
          <p:nvGrpSpPr>
            <p:cNvPr id="6320" name="Google Shape;6320;p142"/>
            <p:cNvGrpSpPr/>
            <p:nvPr/>
          </p:nvGrpSpPr>
          <p:grpSpPr>
            <a:xfrm>
              <a:off x="727421" y="2828315"/>
              <a:ext cx="1695374" cy="1560837"/>
              <a:chOff x="734799" y="2782450"/>
              <a:chExt cx="1571100" cy="1577400"/>
            </a:xfrm>
          </p:grpSpPr>
          <p:cxnSp>
            <p:nvCxnSpPr>
              <p:cNvPr id="6321" name="Google Shape;6321;p14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22" name="Google Shape;6322;p14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23" name="Google Shape;6323;p142"/>
            <p:cNvGrpSpPr/>
            <p:nvPr/>
          </p:nvGrpSpPr>
          <p:grpSpPr>
            <a:xfrm>
              <a:off x="819108" y="2882501"/>
              <a:ext cx="1556791" cy="1426186"/>
              <a:chOff x="819108" y="2882501"/>
              <a:chExt cx="1556791" cy="1426186"/>
            </a:xfrm>
          </p:grpSpPr>
          <p:grpSp>
            <p:nvGrpSpPr>
              <p:cNvPr id="6324" name="Google Shape;6324;p142"/>
              <p:cNvGrpSpPr/>
              <p:nvPr/>
            </p:nvGrpSpPr>
            <p:grpSpPr>
              <a:xfrm>
                <a:off x="819108" y="2882501"/>
                <a:ext cx="103104" cy="1426186"/>
                <a:chOff x="4674013" y="3100904"/>
                <a:chExt cx="122758" cy="1698043"/>
              </a:xfrm>
            </p:grpSpPr>
            <p:sp>
              <p:nvSpPr>
                <p:cNvPr id="6325" name="Google Shape;6325;p14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142"/>
              <p:cNvGrpSpPr/>
              <p:nvPr/>
            </p:nvGrpSpPr>
            <p:grpSpPr>
              <a:xfrm>
                <a:off x="1062475" y="2882501"/>
                <a:ext cx="103104" cy="1426186"/>
                <a:chOff x="4940438" y="3100904"/>
                <a:chExt cx="122758" cy="1698043"/>
              </a:xfrm>
            </p:grpSpPr>
            <p:sp>
              <p:nvSpPr>
                <p:cNvPr id="6333" name="Google Shape;6333;p14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142"/>
              <p:cNvGrpSpPr/>
              <p:nvPr/>
            </p:nvGrpSpPr>
            <p:grpSpPr>
              <a:xfrm>
                <a:off x="1299324" y="2882501"/>
                <a:ext cx="103104" cy="1426186"/>
                <a:chOff x="5206863" y="3100904"/>
                <a:chExt cx="122758" cy="1698043"/>
              </a:xfrm>
            </p:grpSpPr>
            <p:sp>
              <p:nvSpPr>
                <p:cNvPr id="6341" name="Google Shape;6341;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142"/>
              <p:cNvGrpSpPr/>
              <p:nvPr/>
            </p:nvGrpSpPr>
            <p:grpSpPr>
              <a:xfrm>
                <a:off x="1786057" y="2882501"/>
                <a:ext cx="103104" cy="1426186"/>
                <a:chOff x="6006138" y="3143629"/>
                <a:chExt cx="122758" cy="1698043"/>
              </a:xfrm>
            </p:grpSpPr>
            <p:sp>
              <p:nvSpPr>
                <p:cNvPr id="6349" name="Google Shape;6349;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142"/>
              <p:cNvGrpSpPr/>
              <p:nvPr/>
            </p:nvGrpSpPr>
            <p:grpSpPr>
              <a:xfrm>
                <a:off x="2029422" y="2882501"/>
                <a:ext cx="103104" cy="1426186"/>
                <a:chOff x="6805413" y="3100904"/>
                <a:chExt cx="122758" cy="1698043"/>
              </a:xfrm>
            </p:grpSpPr>
            <p:sp>
              <p:nvSpPr>
                <p:cNvPr id="6357" name="Google Shape;6357;p14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142"/>
              <p:cNvGrpSpPr/>
              <p:nvPr/>
            </p:nvGrpSpPr>
            <p:grpSpPr>
              <a:xfrm>
                <a:off x="2272795" y="2882501"/>
                <a:ext cx="103104" cy="1426186"/>
                <a:chOff x="5206863" y="3100904"/>
                <a:chExt cx="122758" cy="1698043"/>
              </a:xfrm>
            </p:grpSpPr>
            <p:sp>
              <p:nvSpPr>
                <p:cNvPr id="6365" name="Google Shape;6365;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142"/>
              <p:cNvGrpSpPr/>
              <p:nvPr/>
            </p:nvGrpSpPr>
            <p:grpSpPr>
              <a:xfrm>
                <a:off x="1542694" y="2882501"/>
                <a:ext cx="103104" cy="1426186"/>
                <a:chOff x="6006138" y="3143629"/>
                <a:chExt cx="122758" cy="1698043"/>
              </a:xfrm>
            </p:grpSpPr>
            <p:sp>
              <p:nvSpPr>
                <p:cNvPr id="6373" name="Google Shape;6373;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80" name="Google Shape;6380;p142"/>
          <p:cNvGrpSpPr/>
          <p:nvPr/>
        </p:nvGrpSpPr>
        <p:grpSpPr>
          <a:xfrm>
            <a:off x="5683472" y="3518037"/>
            <a:ext cx="2749952" cy="870677"/>
            <a:chOff x="238125" y="1725700"/>
            <a:chExt cx="7139025" cy="2260325"/>
          </a:xfrm>
        </p:grpSpPr>
        <p:sp>
          <p:nvSpPr>
            <p:cNvPr id="6381" name="Google Shape;6381;p14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142"/>
          <p:cNvGrpSpPr/>
          <p:nvPr/>
        </p:nvGrpSpPr>
        <p:grpSpPr>
          <a:xfrm>
            <a:off x="5953636" y="2459783"/>
            <a:ext cx="1105452" cy="916747"/>
            <a:chOff x="5249100" y="1210600"/>
            <a:chExt cx="3502700" cy="2904775"/>
          </a:xfrm>
        </p:grpSpPr>
        <p:sp>
          <p:nvSpPr>
            <p:cNvPr id="6392" name="Google Shape;6392;p14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6" name="Google Shape;6396;p14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7" name="Google Shape;6397;p14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8" name="Google Shape;6398;p14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9" name="Google Shape;6399;p14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00" name="Google Shape;6400;p14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142"/>
          <p:cNvGrpSpPr/>
          <p:nvPr/>
        </p:nvGrpSpPr>
        <p:grpSpPr>
          <a:xfrm>
            <a:off x="7136183" y="1179201"/>
            <a:ext cx="1304650" cy="1124856"/>
            <a:chOff x="7287122" y="1165658"/>
            <a:chExt cx="1219413" cy="1051365"/>
          </a:xfrm>
        </p:grpSpPr>
        <p:grpSp>
          <p:nvGrpSpPr>
            <p:cNvPr id="6402" name="Google Shape;6402;p142"/>
            <p:cNvGrpSpPr/>
            <p:nvPr/>
          </p:nvGrpSpPr>
          <p:grpSpPr>
            <a:xfrm>
              <a:off x="7287122" y="1969723"/>
              <a:ext cx="1219413" cy="247300"/>
              <a:chOff x="7287122" y="1969723"/>
              <a:chExt cx="1219413" cy="247300"/>
            </a:xfrm>
          </p:grpSpPr>
          <p:sp>
            <p:nvSpPr>
              <p:cNvPr id="6403" name="Google Shape;6403;p14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142"/>
              <p:cNvGrpSpPr/>
              <p:nvPr/>
            </p:nvGrpSpPr>
            <p:grpSpPr>
              <a:xfrm>
                <a:off x="7287122" y="2063892"/>
                <a:ext cx="1151753" cy="73428"/>
                <a:chOff x="7287122" y="2063892"/>
                <a:chExt cx="1151753" cy="73428"/>
              </a:xfrm>
            </p:grpSpPr>
            <p:sp>
              <p:nvSpPr>
                <p:cNvPr id="6405" name="Google Shape;6405;p14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6" name="Google Shape;6406;p14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7" name="Google Shape;6407;p142"/>
            <p:cNvGrpSpPr/>
            <p:nvPr/>
          </p:nvGrpSpPr>
          <p:grpSpPr>
            <a:xfrm>
              <a:off x="7287122" y="1712201"/>
              <a:ext cx="1219403" cy="246767"/>
              <a:chOff x="7287122" y="1712201"/>
              <a:chExt cx="1219403" cy="246767"/>
            </a:xfrm>
          </p:grpSpPr>
          <p:sp>
            <p:nvSpPr>
              <p:cNvPr id="6408" name="Google Shape;6408;p14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142"/>
              <p:cNvGrpSpPr/>
              <p:nvPr/>
            </p:nvGrpSpPr>
            <p:grpSpPr>
              <a:xfrm>
                <a:off x="7287122" y="1842861"/>
                <a:ext cx="1005303" cy="73419"/>
                <a:chOff x="7287122" y="1842861"/>
                <a:chExt cx="1005303" cy="73419"/>
              </a:xfrm>
            </p:grpSpPr>
            <p:sp>
              <p:nvSpPr>
                <p:cNvPr id="6410" name="Google Shape;6410;p14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1" name="Google Shape;6411;p14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12" name="Google Shape;6412;p142"/>
            <p:cNvGrpSpPr/>
            <p:nvPr/>
          </p:nvGrpSpPr>
          <p:grpSpPr>
            <a:xfrm>
              <a:off x="7287122" y="1447520"/>
              <a:ext cx="1219403" cy="286667"/>
              <a:chOff x="7287122" y="1447520"/>
              <a:chExt cx="1219403" cy="286667"/>
            </a:xfrm>
          </p:grpSpPr>
          <p:sp>
            <p:nvSpPr>
              <p:cNvPr id="6413" name="Google Shape;6413;p14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142"/>
              <p:cNvGrpSpPr/>
              <p:nvPr/>
            </p:nvGrpSpPr>
            <p:grpSpPr>
              <a:xfrm>
                <a:off x="7287122" y="1581977"/>
                <a:ext cx="852803" cy="73428"/>
                <a:chOff x="7287122" y="1581977"/>
                <a:chExt cx="852803" cy="73428"/>
              </a:xfrm>
            </p:grpSpPr>
            <p:sp>
              <p:nvSpPr>
                <p:cNvPr id="6415" name="Google Shape;6415;p14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6" name="Google Shape;6416;p14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7" name="Google Shape;6417;p142"/>
            <p:cNvGrpSpPr/>
            <p:nvPr/>
          </p:nvGrpSpPr>
          <p:grpSpPr>
            <a:xfrm>
              <a:off x="7287122" y="1165658"/>
              <a:ext cx="1219403" cy="344253"/>
              <a:chOff x="7287122" y="1165658"/>
              <a:chExt cx="1219403" cy="344253"/>
            </a:xfrm>
          </p:grpSpPr>
          <p:sp>
            <p:nvSpPr>
              <p:cNvPr id="6418" name="Google Shape;6418;p14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142"/>
              <p:cNvGrpSpPr/>
              <p:nvPr/>
            </p:nvGrpSpPr>
            <p:grpSpPr>
              <a:xfrm>
                <a:off x="7287122" y="1341025"/>
                <a:ext cx="695703" cy="73419"/>
                <a:chOff x="7287122" y="1341025"/>
                <a:chExt cx="695703" cy="73419"/>
              </a:xfrm>
            </p:grpSpPr>
            <p:sp>
              <p:nvSpPr>
                <p:cNvPr id="6420" name="Google Shape;6420;p14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1" name="Google Shape;6421;p14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22" name="Google Shape;6422;p142"/>
          <p:cNvGrpSpPr/>
          <p:nvPr/>
        </p:nvGrpSpPr>
        <p:grpSpPr>
          <a:xfrm>
            <a:off x="5802676" y="1185224"/>
            <a:ext cx="1397729" cy="1098540"/>
            <a:chOff x="5900602" y="1193063"/>
            <a:chExt cx="1299851" cy="1021707"/>
          </a:xfrm>
        </p:grpSpPr>
        <p:grpSp>
          <p:nvGrpSpPr>
            <p:cNvPr id="6423" name="Google Shape;6423;p142"/>
            <p:cNvGrpSpPr/>
            <p:nvPr/>
          </p:nvGrpSpPr>
          <p:grpSpPr>
            <a:xfrm>
              <a:off x="6520337" y="1193063"/>
              <a:ext cx="341815" cy="799959"/>
              <a:chOff x="6520337" y="1193063"/>
              <a:chExt cx="341815" cy="799959"/>
            </a:xfrm>
          </p:grpSpPr>
          <p:grpSp>
            <p:nvGrpSpPr>
              <p:cNvPr id="6424" name="Google Shape;6424;p142"/>
              <p:cNvGrpSpPr/>
              <p:nvPr/>
            </p:nvGrpSpPr>
            <p:grpSpPr>
              <a:xfrm>
                <a:off x="6520337" y="1589527"/>
                <a:ext cx="213950" cy="403494"/>
                <a:chOff x="6520337" y="1589527"/>
                <a:chExt cx="213950" cy="403494"/>
              </a:xfrm>
            </p:grpSpPr>
            <p:sp>
              <p:nvSpPr>
                <p:cNvPr id="6425" name="Google Shape;6425;p14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42"/>
              <p:cNvGrpSpPr/>
              <p:nvPr/>
            </p:nvGrpSpPr>
            <p:grpSpPr>
              <a:xfrm>
                <a:off x="6577204" y="1193063"/>
                <a:ext cx="284947" cy="464512"/>
                <a:chOff x="6577204" y="1193063"/>
                <a:chExt cx="284947" cy="464512"/>
              </a:xfrm>
            </p:grpSpPr>
            <p:sp>
              <p:nvSpPr>
                <p:cNvPr id="6428" name="Google Shape;6428;p14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9" name="Google Shape;6429;p14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30" name="Google Shape;6430;p142"/>
            <p:cNvGrpSpPr/>
            <p:nvPr/>
          </p:nvGrpSpPr>
          <p:grpSpPr>
            <a:xfrm>
              <a:off x="6238903" y="1193063"/>
              <a:ext cx="300475" cy="900152"/>
              <a:chOff x="6238903" y="1193063"/>
              <a:chExt cx="300475" cy="900152"/>
            </a:xfrm>
          </p:grpSpPr>
          <p:grpSp>
            <p:nvGrpSpPr>
              <p:cNvPr id="6431" name="Google Shape;6431;p142"/>
              <p:cNvGrpSpPr/>
              <p:nvPr/>
            </p:nvGrpSpPr>
            <p:grpSpPr>
              <a:xfrm>
                <a:off x="6290865" y="1489315"/>
                <a:ext cx="248514" cy="603900"/>
                <a:chOff x="6290865" y="1489315"/>
                <a:chExt cx="248514" cy="603900"/>
              </a:xfrm>
            </p:grpSpPr>
            <p:sp>
              <p:nvSpPr>
                <p:cNvPr id="6432" name="Google Shape;6432;p14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142"/>
              <p:cNvGrpSpPr/>
              <p:nvPr/>
            </p:nvGrpSpPr>
            <p:grpSpPr>
              <a:xfrm>
                <a:off x="6238903" y="1193063"/>
                <a:ext cx="284947" cy="333087"/>
                <a:chOff x="6238903" y="1193063"/>
                <a:chExt cx="284947" cy="333087"/>
              </a:xfrm>
            </p:grpSpPr>
            <p:sp>
              <p:nvSpPr>
                <p:cNvPr id="6435" name="Google Shape;6435;p14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6" name="Google Shape;6436;p14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7" name="Google Shape;6437;p142"/>
            <p:cNvGrpSpPr/>
            <p:nvPr/>
          </p:nvGrpSpPr>
          <p:grpSpPr>
            <a:xfrm>
              <a:off x="5900602" y="1193063"/>
              <a:ext cx="444345" cy="1021707"/>
              <a:chOff x="5900602" y="1193063"/>
              <a:chExt cx="444345" cy="1021707"/>
            </a:xfrm>
          </p:grpSpPr>
          <p:grpSp>
            <p:nvGrpSpPr>
              <p:cNvPr id="6438" name="Google Shape;6438;p142"/>
              <p:cNvGrpSpPr/>
              <p:nvPr/>
            </p:nvGrpSpPr>
            <p:grpSpPr>
              <a:xfrm>
                <a:off x="6046501" y="1367785"/>
                <a:ext cx="298446" cy="846986"/>
                <a:chOff x="6046501" y="1367785"/>
                <a:chExt cx="298446" cy="846986"/>
              </a:xfrm>
            </p:grpSpPr>
            <p:sp>
              <p:nvSpPr>
                <p:cNvPr id="6439" name="Google Shape;6439;p14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142"/>
              <p:cNvGrpSpPr/>
              <p:nvPr/>
            </p:nvGrpSpPr>
            <p:grpSpPr>
              <a:xfrm>
                <a:off x="5900602" y="1193063"/>
                <a:ext cx="284947" cy="182312"/>
                <a:chOff x="5900602" y="1193063"/>
                <a:chExt cx="284947" cy="182312"/>
              </a:xfrm>
            </p:grpSpPr>
            <p:sp>
              <p:nvSpPr>
                <p:cNvPr id="6442" name="Google Shape;6442;p14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3" name="Google Shape;6443;p14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44" name="Google Shape;6444;p142"/>
            <p:cNvGrpSpPr/>
            <p:nvPr/>
          </p:nvGrpSpPr>
          <p:grpSpPr>
            <a:xfrm>
              <a:off x="6738300" y="1193063"/>
              <a:ext cx="462153" cy="707634"/>
              <a:chOff x="6738300" y="1193063"/>
              <a:chExt cx="462153" cy="707634"/>
            </a:xfrm>
          </p:grpSpPr>
          <p:grpSp>
            <p:nvGrpSpPr>
              <p:cNvPr id="6445" name="Google Shape;6445;p142"/>
              <p:cNvGrpSpPr/>
              <p:nvPr/>
            </p:nvGrpSpPr>
            <p:grpSpPr>
              <a:xfrm>
                <a:off x="6915505" y="1193063"/>
                <a:ext cx="284947" cy="597387"/>
                <a:chOff x="6915505" y="1193063"/>
                <a:chExt cx="284947" cy="597387"/>
              </a:xfrm>
            </p:grpSpPr>
            <p:sp>
              <p:nvSpPr>
                <p:cNvPr id="6446" name="Google Shape;6446;p14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7" name="Google Shape;6447;p14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8" name="Google Shape;6448;p142"/>
              <p:cNvGrpSpPr/>
              <p:nvPr/>
            </p:nvGrpSpPr>
            <p:grpSpPr>
              <a:xfrm>
                <a:off x="6738300" y="1684725"/>
                <a:ext cx="230066" cy="215971"/>
                <a:chOff x="6738300" y="1684725"/>
                <a:chExt cx="230066" cy="215971"/>
              </a:xfrm>
            </p:grpSpPr>
            <p:sp>
              <p:nvSpPr>
                <p:cNvPr id="6449" name="Google Shape;6449;p14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54"/>
        <p:cNvGrpSpPr/>
        <p:nvPr/>
      </p:nvGrpSpPr>
      <p:grpSpPr>
        <a:xfrm>
          <a:off x="0" y="0"/>
          <a:ext cx="0" cy="0"/>
          <a:chOff x="0" y="0"/>
          <a:chExt cx="0" cy="0"/>
        </a:xfrm>
      </p:grpSpPr>
      <p:sp>
        <p:nvSpPr>
          <p:cNvPr id="6455" name="Google Shape;6455;p1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6" name="Google Shape;6456;p14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7" name="Google Shape;6457;p143"/>
          <p:cNvGrpSpPr/>
          <p:nvPr/>
        </p:nvGrpSpPr>
        <p:grpSpPr>
          <a:xfrm>
            <a:off x="829359" y="2307635"/>
            <a:ext cx="339235" cy="298186"/>
            <a:chOff x="898875" y="244725"/>
            <a:chExt cx="481800" cy="423500"/>
          </a:xfrm>
        </p:grpSpPr>
        <p:sp>
          <p:nvSpPr>
            <p:cNvPr id="6458" name="Google Shape;6458;p14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3"/>
          <p:cNvGrpSpPr/>
          <p:nvPr/>
        </p:nvGrpSpPr>
        <p:grpSpPr>
          <a:xfrm>
            <a:off x="1267741" y="2287103"/>
            <a:ext cx="298169" cy="339253"/>
            <a:chOff x="1529350" y="258825"/>
            <a:chExt cx="423475" cy="481825"/>
          </a:xfrm>
        </p:grpSpPr>
        <p:sp>
          <p:nvSpPr>
            <p:cNvPr id="6465" name="Google Shape;6465;p14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3"/>
          <p:cNvGrpSpPr/>
          <p:nvPr/>
        </p:nvGrpSpPr>
        <p:grpSpPr>
          <a:xfrm>
            <a:off x="1660716" y="2367273"/>
            <a:ext cx="340890" cy="178912"/>
            <a:chOff x="2084325" y="363300"/>
            <a:chExt cx="484150" cy="254100"/>
          </a:xfrm>
        </p:grpSpPr>
        <p:sp>
          <p:nvSpPr>
            <p:cNvPr id="6468" name="Google Shape;6468;p14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0" name="Google Shape;6470;p143"/>
          <p:cNvGrpSpPr/>
          <p:nvPr/>
        </p:nvGrpSpPr>
        <p:grpSpPr>
          <a:xfrm>
            <a:off x="2110011" y="2287102"/>
            <a:ext cx="298169" cy="339253"/>
            <a:chOff x="2707500" y="249400"/>
            <a:chExt cx="423475" cy="481825"/>
          </a:xfrm>
        </p:grpSpPr>
        <p:sp>
          <p:nvSpPr>
            <p:cNvPr id="6471" name="Google Shape;6471;p14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143"/>
          <p:cNvGrpSpPr/>
          <p:nvPr/>
        </p:nvGrpSpPr>
        <p:grpSpPr>
          <a:xfrm>
            <a:off x="2523626" y="2287428"/>
            <a:ext cx="305386" cy="338602"/>
            <a:chOff x="3300325" y="249875"/>
            <a:chExt cx="433725" cy="480900"/>
          </a:xfrm>
        </p:grpSpPr>
        <p:sp>
          <p:nvSpPr>
            <p:cNvPr id="6474" name="Google Shape;6474;p14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14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143"/>
          <p:cNvGrpSpPr/>
          <p:nvPr/>
        </p:nvGrpSpPr>
        <p:grpSpPr>
          <a:xfrm>
            <a:off x="2912712" y="2287349"/>
            <a:ext cx="352349" cy="338760"/>
            <a:chOff x="3854700" y="249750"/>
            <a:chExt cx="500425" cy="481125"/>
          </a:xfrm>
        </p:grpSpPr>
        <p:sp>
          <p:nvSpPr>
            <p:cNvPr id="6481" name="Google Shape;6481;p14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4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3"/>
          <p:cNvGrpSpPr/>
          <p:nvPr/>
        </p:nvGrpSpPr>
        <p:grpSpPr>
          <a:xfrm>
            <a:off x="3330701" y="2287349"/>
            <a:ext cx="352349" cy="338760"/>
            <a:chOff x="4447550" y="249750"/>
            <a:chExt cx="500425" cy="481125"/>
          </a:xfrm>
        </p:grpSpPr>
        <p:sp>
          <p:nvSpPr>
            <p:cNvPr id="6490" name="Google Shape;6490;p14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3"/>
          <p:cNvGrpSpPr/>
          <p:nvPr/>
        </p:nvGrpSpPr>
        <p:grpSpPr>
          <a:xfrm>
            <a:off x="3759902" y="2287102"/>
            <a:ext cx="339253" cy="339253"/>
            <a:chOff x="5049725" y="249400"/>
            <a:chExt cx="481825" cy="481825"/>
          </a:xfrm>
        </p:grpSpPr>
        <p:sp>
          <p:nvSpPr>
            <p:cNvPr id="6493" name="Google Shape;6493;p14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43"/>
          <p:cNvGrpSpPr/>
          <p:nvPr/>
        </p:nvGrpSpPr>
        <p:grpSpPr>
          <a:xfrm>
            <a:off x="4173843" y="2287102"/>
            <a:ext cx="339253" cy="339253"/>
            <a:chOff x="5660400" y="238125"/>
            <a:chExt cx="481825" cy="481825"/>
          </a:xfrm>
        </p:grpSpPr>
        <p:sp>
          <p:nvSpPr>
            <p:cNvPr id="6496" name="Google Shape;6496;p1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3"/>
          <p:cNvGrpSpPr/>
          <p:nvPr/>
        </p:nvGrpSpPr>
        <p:grpSpPr>
          <a:xfrm>
            <a:off x="4590529" y="2287102"/>
            <a:ext cx="339253" cy="339253"/>
            <a:chOff x="6235400" y="249400"/>
            <a:chExt cx="481825" cy="481825"/>
          </a:xfrm>
        </p:grpSpPr>
        <p:sp>
          <p:nvSpPr>
            <p:cNvPr id="6499" name="Google Shape;6499;p14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4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143"/>
          <p:cNvGrpSpPr/>
          <p:nvPr/>
        </p:nvGrpSpPr>
        <p:grpSpPr>
          <a:xfrm>
            <a:off x="828875" y="2731810"/>
            <a:ext cx="340204" cy="298116"/>
            <a:chOff x="899850" y="871450"/>
            <a:chExt cx="483175" cy="423400"/>
          </a:xfrm>
        </p:grpSpPr>
        <p:sp>
          <p:nvSpPr>
            <p:cNvPr id="6505" name="Google Shape;6505;p1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9" name="Google Shape;6509;p14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0" name="Google Shape;6510;p143"/>
          <p:cNvGrpSpPr/>
          <p:nvPr/>
        </p:nvGrpSpPr>
        <p:grpSpPr>
          <a:xfrm>
            <a:off x="1660875" y="2711232"/>
            <a:ext cx="340573" cy="339271"/>
            <a:chOff x="2085450" y="842250"/>
            <a:chExt cx="483700" cy="481850"/>
          </a:xfrm>
        </p:grpSpPr>
        <p:sp>
          <p:nvSpPr>
            <p:cNvPr id="6511" name="Google Shape;6511;p14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43"/>
          <p:cNvGrpSpPr/>
          <p:nvPr/>
        </p:nvGrpSpPr>
        <p:grpSpPr>
          <a:xfrm>
            <a:off x="2089443" y="2711241"/>
            <a:ext cx="339306" cy="339253"/>
            <a:chOff x="2685825" y="840375"/>
            <a:chExt cx="481900" cy="481825"/>
          </a:xfrm>
        </p:grpSpPr>
        <p:sp>
          <p:nvSpPr>
            <p:cNvPr id="6515" name="Google Shape;6515;p1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143"/>
          <p:cNvGrpSpPr/>
          <p:nvPr/>
        </p:nvGrpSpPr>
        <p:grpSpPr>
          <a:xfrm>
            <a:off x="2501104" y="2710924"/>
            <a:ext cx="350431" cy="339887"/>
            <a:chOff x="3270675" y="841800"/>
            <a:chExt cx="497700" cy="482725"/>
          </a:xfrm>
        </p:grpSpPr>
        <p:sp>
          <p:nvSpPr>
            <p:cNvPr id="6518" name="Google Shape;6518;p14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1" name="Google Shape;6521;p14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2" name="Google Shape;6522;p143"/>
          <p:cNvGrpSpPr/>
          <p:nvPr/>
        </p:nvGrpSpPr>
        <p:grpSpPr>
          <a:xfrm>
            <a:off x="3337249" y="2731783"/>
            <a:ext cx="339253" cy="298169"/>
            <a:chOff x="4467200" y="877100"/>
            <a:chExt cx="481825" cy="423475"/>
          </a:xfrm>
        </p:grpSpPr>
        <p:sp>
          <p:nvSpPr>
            <p:cNvPr id="6523" name="Google Shape;6523;p1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143"/>
          <p:cNvGrpSpPr/>
          <p:nvPr/>
        </p:nvGrpSpPr>
        <p:grpSpPr>
          <a:xfrm>
            <a:off x="3752140" y="2711232"/>
            <a:ext cx="354778" cy="339271"/>
            <a:chOff x="5045500" y="842250"/>
            <a:chExt cx="503875" cy="481850"/>
          </a:xfrm>
        </p:grpSpPr>
        <p:sp>
          <p:nvSpPr>
            <p:cNvPr id="6528" name="Google Shape;6528;p14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143"/>
          <p:cNvGrpSpPr/>
          <p:nvPr/>
        </p:nvGrpSpPr>
        <p:grpSpPr>
          <a:xfrm>
            <a:off x="4174987" y="2737451"/>
            <a:ext cx="336965" cy="286833"/>
            <a:chOff x="5645200" y="879425"/>
            <a:chExt cx="478575" cy="407375"/>
          </a:xfrm>
        </p:grpSpPr>
        <p:sp>
          <p:nvSpPr>
            <p:cNvPr id="6531" name="Google Shape;6531;p14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143"/>
          <p:cNvGrpSpPr/>
          <p:nvPr/>
        </p:nvGrpSpPr>
        <p:grpSpPr>
          <a:xfrm>
            <a:off x="4611062" y="2711241"/>
            <a:ext cx="298186" cy="339253"/>
            <a:chOff x="6264525" y="842250"/>
            <a:chExt cx="423500" cy="481825"/>
          </a:xfrm>
        </p:grpSpPr>
        <p:sp>
          <p:nvSpPr>
            <p:cNvPr id="6538" name="Google Shape;6538;p14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4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5" name="Google Shape;6545;p143"/>
          <p:cNvGrpSpPr/>
          <p:nvPr/>
        </p:nvGrpSpPr>
        <p:grpSpPr>
          <a:xfrm>
            <a:off x="829350" y="3125895"/>
            <a:ext cx="339253" cy="339253"/>
            <a:chOff x="900750" y="1436075"/>
            <a:chExt cx="481825" cy="481825"/>
          </a:xfrm>
        </p:grpSpPr>
        <p:sp>
          <p:nvSpPr>
            <p:cNvPr id="6546" name="Google Shape;6546;p14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4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4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143"/>
          <p:cNvGrpSpPr/>
          <p:nvPr/>
        </p:nvGrpSpPr>
        <p:grpSpPr>
          <a:xfrm>
            <a:off x="1247198" y="3186183"/>
            <a:ext cx="339253" cy="218676"/>
            <a:chOff x="1492675" y="1520750"/>
            <a:chExt cx="481825" cy="310575"/>
          </a:xfrm>
        </p:grpSpPr>
        <p:sp>
          <p:nvSpPr>
            <p:cNvPr id="6551" name="Google Shape;6551;p14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4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3" name="Google Shape;6553;p143"/>
          <p:cNvGrpSpPr/>
          <p:nvPr/>
        </p:nvGrpSpPr>
        <p:grpSpPr>
          <a:xfrm>
            <a:off x="1654995" y="3125877"/>
            <a:ext cx="352332" cy="339288"/>
            <a:chOff x="2071000" y="1435025"/>
            <a:chExt cx="500400" cy="481875"/>
          </a:xfrm>
        </p:grpSpPr>
        <p:sp>
          <p:nvSpPr>
            <p:cNvPr id="6554" name="Google Shape;6554;p14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143"/>
          <p:cNvGrpSpPr/>
          <p:nvPr/>
        </p:nvGrpSpPr>
        <p:grpSpPr>
          <a:xfrm>
            <a:off x="2083159" y="3146709"/>
            <a:ext cx="351874" cy="297623"/>
            <a:chOff x="2678350" y="1464650"/>
            <a:chExt cx="499750" cy="422700"/>
          </a:xfrm>
        </p:grpSpPr>
        <p:sp>
          <p:nvSpPr>
            <p:cNvPr id="6558" name="Google Shape;6558;p14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4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143"/>
          <p:cNvGrpSpPr/>
          <p:nvPr/>
        </p:nvGrpSpPr>
        <p:grpSpPr>
          <a:xfrm>
            <a:off x="2506692" y="3125895"/>
            <a:ext cx="339253" cy="339253"/>
            <a:chOff x="3271200" y="1435075"/>
            <a:chExt cx="481825" cy="481825"/>
          </a:xfrm>
        </p:grpSpPr>
        <p:sp>
          <p:nvSpPr>
            <p:cNvPr id="6562" name="Google Shape;6562;p1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3"/>
          <p:cNvGrpSpPr/>
          <p:nvPr/>
        </p:nvGrpSpPr>
        <p:grpSpPr>
          <a:xfrm>
            <a:off x="2917165" y="3125877"/>
            <a:ext cx="343442" cy="339288"/>
            <a:chOff x="3858100" y="1435075"/>
            <a:chExt cx="487775" cy="481875"/>
          </a:xfrm>
        </p:grpSpPr>
        <p:sp>
          <p:nvSpPr>
            <p:cNvPr id="6565" name="Google Shape;6565;p14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3"/>
          <p:cNvGrpSpPr/>
          <p:nvPr/>
        </p:nvGrpSpPr>
        <p:grpSpPr>
          <a:xfrm>
            <a:off x="3337249" y="3125895"/>
            <a:ext cx="339253" cy="339253"/>
            <a:chOff x="4456875" y="1435075"/>
            <a:chExt cx="481825" cy="481825"/>
          </a:xfrm>
        </p:grpSpPr>
        <p:sp>
          <p:nvSpPr>
            <p:cNvPr id="6571" name="Google Shape;6571;p14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14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143"/>
          <p:cNvGrpSpPr/>
          <p:nvPr/>
        </p:nvGrpSpPr>
        <p:grpSpPr>
          <a:xfrm>
            <a:off x="3758239" y="3125886"/>
            <a:ext cx="342580" cy="339271"/>
            <a:chOff x="5049725" y="1435050"/>
            <a:chExt cx="486550" cy="481850"/>
          </a:xfrm>
        </p:grpSpPr>
        <p:sp>
          <p:nvSpPr>
            <p:cNvPr id="6591" name="Google Shape;6591;p1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3"/>
          <p:cNvGrpSpPr/>
          <p:nvPr/>
        </p:nvGrpSpPr>
        <p:grpSpPr>
          <a:xfrm>
            <a:off x="4173790" y="3125895"/>
            <a:ext cx="339359" cy="339253"/>
            <a:chOff x="5642475" y="1435075"/>
            <a:chExt cx="481975" cy="481825"/>
          </a:xfrm>
        </p:grpSpPr>
        <p:sp>
          <p:nvSpPr>
            <p:cNvPr id="6596" name="Google Shape;6596;p14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3"/>
          <p:cNvGrpSpPr/>
          <p:nvPr/>
        </p:nvGrpSpPr>
        <p:grpSpPr>
          <a:xfrm>
            <a:off x="4588276" y="3125886"/>
            <a:ext cx="343759" cy="339271"/>
            <a:chOff x="6232000" y="1435050"/>
            <a:chExt cx="488225" cy="481850"/>
          </a:xfrm>
        </p:grpSpPr>
        <p:sp>
          <p:nvSpPr>
            <p:cNvPr id="6600" name="Google Shape;6600;p1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5" name="Google Shape;6605;p143"/>
          <p:cNvGrpSpPr/>
          <p:nvPr/>
        </p:nvGrpSpPr>
        <p:grpSpPr>
          <a:xfrm>
            <a:off x="849012" y="3539545"/>
            <a:ext cx="299929" cy="337792"/>
            <a:chOff x="924450" y="2028975"/>
            <a:chExt cx="425975" cy="479750"/>
          </a:xfrm>
        </p:grpSpPr>
        <p:sp>
          <p:nvSpPr>
            <p:cNvPr id="6606" name="Google Shape;6606;p14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4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3"/>
          <p:cNvGrpSpPr/>
          <p:nvPr/>
        </p:nvGrpSpPr>
        <p:grpSpPr>
          <a:xfrm>
            <a:off x="1661509" y="3559347"/>
            <a:ext cx="339306" cy="298186"/>
            <a:chOff x="2085450" y="2057100"/>
            <a:chExt cx="481900" cy="423500"/>
          </a:xfrm>
        </p:grpSpPr>
        <p:sp>
          <p:nvSpPr>
            <p:cNvPr id="6610" name="Google Shape;6610;p14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3"/>
          <p:cNvGrpSpPr/>
          <p:nvPr/>
        </p:nvGrpSpPr>
        <p:grpSpPr>
          <a:xfrm>
            <a:off x="2089442" y="3582592"/>
            <a:ext cx="339306" cy="251698"/>
            <a:chOff x="2678275" y="2090100"/>
            <a:chExt cx="481900" cy="357475"/>
          </a:xfrm>
        </p:grpSpPr>
        <p:sp>
          <p:nvSpPr>
            <p:cNvPr id="6614" name="Google Shape;6614;p14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3"/>
          <p:cNvGrpSpPr/>
          <p:nvPr/>
        </p:nvGrpSpPr>
        <p:grpSpPr>
          <a:xfrm>
            <a:off x="2566646" y="3594790"/>
            <a:ext cx="219345" cy="227301"/>
            <a:chOff x="3357325" y="2093500"/>
            <a:chExt cx="311525" cy="322825"/>
          </a:xfrm>
        </p:grpSpPr>
        <p:sp>
          <p:nvSpPr>
            <p:cNvPr id="6620" name="Google Shape;6620;p1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14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143"/>
          <p:cNvGrpSpPr/>
          <p:nvPr/>
        </p:nvGrpSpPr>
        <p:grpSpPr>
          <a:xfrm>
            <a:off x="3360836" y="3538814"/>
            <a:ext cx="292078" cy="339253"/>
            <a:chOff x="4492800" y="2027925"/>
            <a:chExt cx="414825" cy="481825"/>
          </a:xfrm>
        </p:grpSpPr>
        <p:sp>
          <p:nvSpPr>
            <p:cNvPr id="6625" name="Google Shape;6625;p14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43"/>
          <p:cNvGrpSpPr/>
          <p:nvPr/>
        </p:nvGrpSpPr>
        <p:grpSpPr>
          <a:xfrm>
            <a:off x="3759928" y="3538805"/>
            <a:ext cx="339200" cy="339271"/>
            <a:chOff x="5049725" y="2027900"/>
            <a:chExt cx="481750" cy="481850"/>
          </a:xfrm>
        </p:grpSpPr>
        <p:sp>
          <p:nvSpPr>
            <p:cNvPr id="6628" name="Google Shape;6628;p14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143"/>
          <p:cNvGrpSpPr/>
          <p:nvPr/>
        </p:nvGrpSpPr>
        <p:grpSpPr>
          <a:xfrm>
            <a:off x="4233524" y="3538893"/>
            <a:ext cx="219890" cy="339095"/>
            <a:chOff x="5726350" y="2028150"/>
            <a:chExt cx="312300" cy="481600"/>
          </a:xfrm>
        </p:grpSpPr>
        <p:sp>
          <p:nvSpPr>
            <p:cNvPr id="6637" name="Google Shape;6637;p14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4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143"/>
          <p:cNvGrpSpPr/>
          <p:nvPr/>
        </p:nvGrpSpPr>
        <p:grpSpPr>
          <a:xfrm>
            <a:off x="4593715" y="3542000"/>
            <a:ext cx="332881" cy="332881"/>
            <a:chOff x="6239925" y="2032450"/>
            <a:chExt cx="472775" cy="472775"/>
          </a:xfrm>
        </p:grpSpPr>
        <p:sp>
          <p:nvSpPr>
            <p:cNvPr id="6641" name="Google Shape;6641;p14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3"/>
          <p:cNvGrpSpPr/>
          <p:nvPr/>
        </p:nvGrpSpPr>
        <p:grpSpPr>
          <a:xfrm>
            <a:off x="5042807" y="2364092"/>
            <a:ext cx="334641" cy="185425"/>
            <a:chOff x="903075" y="2730000"/>
            <a:chExt cx="475275" cy="263350"/>
          </a:xfrm>
        </p:grpSpPr>
        <p:sp>
          <p:nvSpPr>
            <p:cNvPr id="6644" name="Google Shape;6644;p14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3"/>
          <p:cNvGrpSpPr/>
          <p:nvPr/>
        </p:nvGrpSpPr>
        <p:grpSpPr>
          <a:xfrm>
            <a:off x="1247198" y="3538814"/>
            <a:ext cx="339253" cy="339253"/>
            <a:chOff x="1492675" y="2027925"/>
            <a:chExt cx="481825" cy="481825"/>
          </a:xfrm>
        </p:grpSpPr>
        <p:sp>
          <p:nvSpPr>
            <p:cNvPr id="6648" name="Google Shape;6648;p14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4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3"/>
          <p:cNvGrpSpPr/>
          <p:nvPr/>
        </p:nvGrpSpPr>
        <p:grpSpPr>
          <a:xfrm>
            <a:off x="5473575" y="2287178"/>
            <a:ext cx="339253" cy="339253"/>
            <a:chOff x="1492675" y="2620775"/>
            <a:chExt cx="481825" cy="481825"/>
          </a:xfrm>
        </p:grpSpPr>
        <p:sp>
          <p:nvSpPr>
            <p:cNvPr id="6654" name="Google Shape;6654;p1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6" name="Google Shape;6656;p14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7" name="Google Shape;6657;p143"/>
          <p:cNvGrpSpPr/>
          <p:nvPr/>
        </p:nvGrpSpPr>
        <p:grpSpPr>
          <a:xfrm>
            <a:off x="6297328" y="2303161"/>
            <a:ext cx="333585" cy="307287"/>
            <a:chOff x="2682350" y="2643425"/>
            <a:chExt cx="473775" cy="436425"/>
          </a:xfrm>
        </p:grpSpPr>
        <p:sp>
          <p:nvSpPr>
            <p:cNvPr id="6658" name="Google Shape;6658;p14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14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143"/>
          <p:cNvGrpSpPr/>
          <p:nvPr/>
        </p:nvGrpSpPr>
        <p:grpSpPr>
          <a:xfrm>
            <a:off x="6762818" y="2287178"/>
            <a:ext cx="238531" cy="339253"/>
            <a:chOff x="3342725" y="2620775"/>
            <a:chExt cx="338775" cy="481825"/>
          </a:xfrm>
        </p:grpSpPr>
        <p:sp>
          <p:nvSpPr>
            <p:cNvPr id="6666" name="Google Shape;6666;p14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14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143"/>
          <p:cNvGrpSpPr/>
          <p:nvPr/>
        </p:nvGrpSpPr>
        <p:grpSpPr>
          <a:xfrm>
            <a:off x="7156568" y="2287178"/>
            <a:ext cx="278296" cy="339253"/>
            <a:chOff x="3907325" y="2620775"/>
            <a:chExt cx="395250" cy="481825"/>
          </a:xfrm>
        </p:grpSpPr>
        <p:sp>
          <p:nvSpPr>
            <p:cNvPr id="6670" name="Google Shape;6670;p14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3"/>
          <p:cNvGrpSpPr/>
          <p:nvPr/>
        </p:nvGrpSpPr>
        <p:grpSpPr>
          <a:xfrm>
            <a:off x="7549755" y="2297783"/>
            <a:ext cx="339253" cy="318042"/>
            <a:chOff x="4456875" y="2635825"/>
            <a:chExt cx="481825" cy="451700"/>
          </a:xfrm>
        </p:grpSpPr>
        <p:sp>
          <p:nvSpPr>
            <p:cNvPr id="6675" name="Google Shape;6675;p1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1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143"/>
          <p:cNvGrpSpPr/>
          <p:nvPr/>
        </p:nvGrpSpPr>
        <p:grpSpPr>
          <a:xfrm>
            <a:off x="7974679" y="2297783"/>
            <a:ext cx="339253" cy="318042"/>
            <a:chOff x="5049725" y="2635825"/>
            <a:chExt cx="481825" cy="451700"/>
          </a:xfrm>
        </p:grpSpPr>
        <p:sp>
          <p:nvSpPr>
            <p:cNvPr id="6682" name="Google Shape;6682;p14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143"/>
          <p:cNvGrpSpPr/>
          <p:nvPr/>
        </p:nvGrpSpPr>
        <p:grpSpPr>
          <a:xfrm>
            <a:off x="2375386" y="3952243"/>
            <a:ext cx="338566" cy="338373"/>
            <a:chOff x="5643000" y="2621375"/>
            <a:chExt cx="480850" cy="480575"/>
          </a:xfrm>
        </p:grpSpPr>
        <p:sp>
          <p:nvSpPr>
            <p:cNvPr id="6686" name="Google Shape;6686;p14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14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143"/>
          <p:cNvGrpSpPr/>
          <p:nvPr/>
        </p:nvGrpSpPr>
        <p:grpSpPr>
          <a:xfrm>
            <a:off x="4192782" y="3951803"/>
            <a:ext cx="339359" cy="339253"/>
            <a:chOff x="6235250" y="2620775"/>
            <a:chExt cx="481975" cy="481825"/>
          </a:xfrm>
        </p:grpSpPr>
        <p:sp>
          <p:nvSpPr>
            <p:cNvPr id="6694" name="Google Shape;6694;p14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14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14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9" name="Google Shape;6699;p14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0" name="Google Shape;6700;p143"/>
          <p:cNvGrpSpPr/>
          <p:nvPr/>
        </p:nvGrpSpPr>
        <p:grpSpPr>
          <a:xfrm>
            <a:off x="5472652" y="2711317"/>
            <a:ext cx="341101" cy="339253"/>
            <a:chOff x="1535000" y="3223325"/>
            <a:chExt cx="484450" cy="481825"/>
          </a:xfrm>
        </p:grpSpPr>
        <p:sp>
          <p:nvSpPr>
            <p:cNvPr id="6701" name="Google Shape;6701;p14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14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14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4" name="Google Shape;6704;p143"/>
          <p:cNvGrpSpPr/>
          <p:nvPr/>
        </p:nvGrpSpPr>
        <p:grpSpPr>
          <a:xfrm>
            <a:off x="5880219" y="2746618"/>
            <a:ext cx="339253" cy="268649"/>
            <a:chOff x="2085525" y="3263750"/>
            <a:chExt cx="481825" cy="381550"/>
          </a:xfrm>
        </p:grpSpPr>
        <p:sp>
          <p:nvSpPr>
            <p:cNvPr id="6705" name="Google Shape;6705;p14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4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7" name="Google Shape;6707;p14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8" name="Google Shape;6708;p143"/>
          <p:cNvGrpSpPr/>
          <p:nvPr/>
        </p:nvGrpSpPr>
        <p:grpSpPr>
          <a:xfrm>
            <a:off x="6711982" y="2711308"/>
            <a:ext cx="340204" cy="339271"/>
            <a:chOff x="3270450" y="3213625"/>
            <a:chExt cx="483175" cy="481850"/>
          </a:xfrm>
        </p:grpSpPr>
        <p:sp>
          <p:nvSpPr>
            <p:cNvPr id="6709" name="Google Shape;6709;p14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3"/>
          <p:cNvGrpSpPr/>
          <p:nvPr/>
        </p:nvGrpSpPr>
        <p:grpSpPr>
          <a:xfrm>
            <a:off x="7211250" y="2711317"/>
            <a:ext cx="168931" cy="339253"/>
            <a:chOff x="3984950" y="3213600"/>
            <a:chExt cx="239925" cy="481825"/>
          </a:xfrm>
        </p:grpSpPr>
        <p:sp>
          <p:nvSpPr>
            <p:cNvPr id="6712" name="Google Shape;6712;p14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14" name="Google Shape;6714;p14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6" name="Google Shape;6716;p143"/>
          <p:cNvGrpSpPr/>
          <p:nvPr/>
        </p:nvGrpSpPr>
        <p:grpSpPr>
          <a:xfrm>
            <a:off x="1874281" y="3981487"/>
            <a:ext cx="355218" cy="279880"/>
            <a:chOff x="5629975" y="3255775"/>
            <a:chExt cx="504500" cy="397500"/>
          </a:xfrm>
        </p:grpSpPr>
        <p:sp>
          <p:nvSpPr>
            <p:cNvPr id="6717" name="Google Shape;6717;p14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143"/>
          <p:cNvGrpSpPr/>
          <p:nvPr/>
        </p:nvGrpSpPr>
        <p:grpSpPr>
          <a:xfrm>
            <a:off x="3755839" y="3981593"/>
            <a:ext cx="340256" cy="279669"/>
            <a:chOff x="6234950" y="3255925"/>
            <a:chExt cx="483250" cy="397200"/>
          </a:xfrm>
        </p:grpSpPr>
        <p:sp>
          <p:nvSpPr>
            <p:cNvPr id="6723" name="Google Shape;6723;p14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14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3"/>
          <p:cNvGrpSpPr/>
          <p:nvPr/>
        </p:nvGrpSpPr>
        <p:grpSpPr>
          <a:xfrm>
            <a:off x="5051107" y="3125970"/>
            <a:ext cx="318042" cy="339253"/>
            <a:chOff x="914900" y="3806450"/>
            <a:chExt cx="451700" cy="481825"/>
          </a:xfrm>
        </p:grpSpPr>
        <p:sp>
          <p:nvSpPr>
            <p:cNvPr id="6730" name="Google Shape;6730;p14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3"/>
          <p:cNvGrpSpPr/>
          <p:nvPr/>
        </p:nvGrpSpPr>
        <p:grpSpPr>
          <a:xfrm>
            <a:off x="5470028" y="3125785"/>
            <a:ext cx="346347" cy="339623"/>
            <a:chOff x="1490050" y="3805975"/>
            <a:chExt cx="491900" cy="482350"/>
          </a:xfrm>
        </p:grpSpPr>
        <p:sp>
          <p:nvSpPr>
            <p:cNvPr id="6736" name="Google Shape;6736;p14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3"/>
          <p:cNvGrpSpPr/>
          <p:nvPr/>
        </p:nvGrpSpPr>
        <p:grpSpPr>
          <a:xfrm>
            <a:off x="5893896" y="3125970"/>
            <a:ext cx="311899" cy="339253"/>
            <a:chOff x="2104275" y="3806450"/>
            <a:chExt cx="442975" cy="481825"/>
          </a:xfrm>
        </p:grpSpPr>
        <p:sp>
          <p:nvSpPr>
            <p:cNvPr id="6741" name="Google Shape;6741;p14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3"/>
          <p:cNvGrpSpPr/>
          <p:nvPr/>
        </p:nvGrpSpPr>
        <p:grpSpPr>
          <a:xfrm>
            <a:off x="6317413" y="3125970"/>
            <a:ext cx="293416" cy="339253"/>
            <a:chOff x="2710875" y="3806450"/>
            <a:chExt cx="416725" cy="481825"/>
          </a:xfrm>
        </p:grpSpPr>
        <p:sp>
          <p:nvSpPr>
            <p:cNvPr id="6744" name="Google Shape;6744;p14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3"/>
          <p:cNvGrpSpPr/>
          <p:nvPr/>
        </p:nvGrpSpPr>
        <p:grpSpPr>
          <a:xfrm>
            <a:off x="6712457" y="3166412"/>
            <a:ext cx="339253" cy="258369"/>
            <a:chOff x="3271200" y="3863875"/>
            <a:chExt cx="481825" cy="366950"/>
          </a:xfrm>
        </p:grpSpPr>
        <p:sp>
          <p:nvSpPr>
            <p:cNvPr id="6747" name="Google Shape;6747;p14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143"/>
          <p:cNvGrpSpPr/>
          <p:nvPr/>
        </p:nvGrpSpPr>
        <p:grpSpPr>
          <a:xfrm>
            <a:off x="7147952" y="3126199"/>
            <a:ext cx="295528" cy="338795"/>
            <a:chOff x="3895050" y="3806775"/>
            <a:chExt cx="419725" cy="481175"/>
          </a:xfrm>
        </p:grpSpPr>
        <p:sp>
          <p:nvSpPr>
            <p:cNvPr id="6750" name="Google Shape;6750;p14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143"/>
          <p:cNvGrpSpPr/>
          <p:nvPr/>
        </p:nvGrpSpPr>
        <p:grpSpPr>
          <a:xfrm>
            <a:off x="7551234" y="3125979"/>
            <a:ext cx="336296" cy="339235"/>
            <a:chOff x="4464775" y="3806475"/>
            <a:chExt cx="477625" cy="481800"/>
          </a:xfrm>
        </p:grpSpPr>
        <p:sp>
          <p:nvSpPr>
            <p:cNvPr id="6753" name="Google Shape;6753;p14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4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4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4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9" name="Google Shape;6759;p143"/>
          <p:cNvGrpSpPr/>
          <p:nvPr/>
        </p:nvGrpSpPr>
        <p:grpSpPr>
          <a:xfrm>
            <a:off x="7974679" y="3125970"/>
            <a:ext cx="339253" cy="339253"/>
            <a:chOff x="5049725" y="3806450"/>
            <a:chExt cx="481825" cy="481825"/>
          </a:xfrm>
        </p:grpSpPr>
        <p:sp>
          <p:nvSpPr>
            <p:cNvPr id="6760" name="Google Shape;6760;p14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4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143"/>
          <p:cNvGrpSpPr/>
          <p:nvPr/>
        </p:nvGrpSpPr>
        <p:grpSpPr>
          <a:xfrm>
            <a:off x="1461983" y="3951798"/>
            <a:ext cx="339253" cy="339253"/>
            <a:chOff x="5651375" y="3806450"/>
            <a:chExt cx="481825" cy="481825"/>
          </a:xfrm>
        </p:grpSpPr>
        <p:sp>
          <p:nvSpPr>
            <p:cNvPr id="6764" name="Google Shape;6764;p14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4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4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43"/>
          <p:cNvGrpSpPr/>
          <p:nvPr/>
        </p:nvGrpSpPr>
        <p:grpSpPr>
          <a:xfrm>
            <a:off x="3360663" y="3953787"/>
            <a:ext cx="298503" cy="335275"/>
            <a:chOff x="6264300" y="3809300"/>
            <a:chExt cx="423950" cy="476175"/>
          </a:xfrm>
        </p:grpSpPr>
        <p:sp>
          <p:nvSpPr>
            <p:cNvPr id="6769" name="Google Shape;6769;p14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2" name="Google Shape;6772;p143"/>
          <p:cNvGrpSpPr/>
          <p:nvPr/>
        </p:nvGrpSpPr>
        <p:grpSpPr>
          <a:xfrm>
            <a:off x="5039841" y="3538881"/>
            <a:ext cx="340573" cy="339271"/>
            <a:chOff x="898875" y="4399275"/>
            <a:chExt cx="483700" cy="481850"/>
          </a:xfrm>
        </p:grpSpPr>
        <p:sp>
          <p:nvSpPr>
            <p:cNvPr id="6773" name="Google Shape;6773;p1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1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1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3"/>
          <p:cNvGrpSpPr/>
          <p:nvPr/>
        </p:nvGrpSpPr>
        <p:grpSpPr>
          <a:xfrm>
            <a:off x="5473575" y="3554133"/>
            <a:ext cx="339253" cy="308765"/>
            <a:chOff x="1492675" y="4420975"/>
            <a:chExt cx="481825" cy="438525"/>
          </a:xfrm>
        </p:grpSpPr>
        <p:sp>
          <p:nvSpPr>
            <p:cNvPr id="6782" name="Google Shape;6782;p14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143"/>
          <p:cNvGrpSpPr/>
          <p:nvPr/>
        </p:nvGrpSpPr>
        <p:grpSpPr>
          <a:xfrm>
            <a:off x="5878556" y="3539558"/>
            <a:ext cx="342580" cy="337915"/>
            <a:chOff x="2084100" y="4400250"/>
            <a:chExt cx="486550" cy="479925"/>
          </a:xfrm>
        </p:grpSpPr>
        <p:sp>
          <p:nvSpPr>
            <p:cNvPr id="6788" name="Google Shape;6788;p1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1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143"/>
          <p:cNvGrpSpPr/>
          <p:nvPr/>
        </p:nvGrpSpPr>
        <p:grpSpPr>
          <a:xfrm>
            <a:off x="6315036" y="3538907"/>
            <a:ext cx="298169" cy="339218"/>
            <a:chOff x="2707950" y="4399325"/>
            <a:chExt cx="423475" cy="481775"/>
          </a:xfrm>
        </p:grpSpPr>
        <p:sp>
          <p:nvSpPr>
            <p:cNvPr id="6795" name="Google Shape;6795;p14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14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14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143"/>
          <p:cNvGrpSpPr/>
          <p:nvPr/>
        </p:nvGrpSpPr>
        <p:grpSpPr>
          <a:xfrm>
            <a:off x="6744555" y="3538881"/>
            <a:ext cx="275057" cy="339271"/>
            <a:chOff x="3330525" y="4399275"/>
            <a:chExt cx="390650" cy="481850"/>
          </a:xfrm>
        </p:grpSpPr>
        <p:sp>
          <p:nvSpPr>
            <p:cNvPr id="6808" name="Google Shape;6808;p14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14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4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3"/>
          <p:cNvGrpSpPr/>
          <p:nvPr/>
        </p:nvGrpSpPr>
        <p:grpSpPr>
          <a:xfrm>
            <a:off x="7169084" y="3538890"/>
            <a:ext cx="253265" cy="339253"/>
            <a:chOff x="3938800" y="4399275"/>
            <a:chExt cx="359700" cy="481825"/>
          </a:xfrm>
        </p:grpSpPr>
        <p:sp>
          <p:nvSpPr>
            <p:cNvPr id="6816" name="Google Shape;6816;p14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4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14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14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143"/>
          <p:cNvGrpSpPr/>
          <p:nvPr/>
        </p:nvGrpSpPr>
        <p:grpSpPr>
          <a:xfrm>
            <a:off x="7639862" y="3538890"/>
            <a:ext cx="159039" cy="339253"/>
            <a:chOff x="4584850" y="4399275"/>
            <a:chExt cx="225875" cy="481825"/>
          </a:xfrm>
        </p:grpSpPr>
        <p:sp>
          <p:nvSpPr>
            <p:cNvPr id="6822" name="Google Shape;6822;p14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14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14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25" name="Google Shape;6825;p143"/>
          <p:cNvGrpSpPr/>
          <p:nvPr/>
        </p:nvGrpSpPr>
        <p:grpSpPr>
          <a:xfrm>
            <a:off x="1049680" y="3951795"/>
            <a:ext cx="339253" cy="339253"/>
            <a:chOff x="5642550" y="4399275"/>
            <a:chExt cx="481825" cy="481825"/>
          </a:xfrm>
        </p:grpSpPr>
        <p:sp>
          <p:nvSpPr>
            <p:cNvPr id="6826" name="Google Shape;6826;p14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14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8" name="Google Shape;6828;p143"/>
          <p:cNvGrpSpPr/>
          <p:nvPr/>
        </p:nvGrpSpPr>
        <p:grpSpPr>
          <a:xfrm>
            <a:off x="2859815" y="3963703"/>
            <a:ext cx="363316" cy="315437"/>
            <a:chOff x="6218300" y="4416175"/>
            <a:chExt cx="516000" cy="448000"/>
          </a:xfrm>
        </p:grpSpPr>
        <p:sp>
          <p:nvSpPr>
            <p:cNvPr id="6829" name="Google Shape;6829;p14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14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14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2" name="Google Shape;6832;p143"/>
          <p:cNvGrpSpPr/>
          <p:nvPr/>
        </p:nvGrpSpPr>
        <p:grpSpPr>
          <a:xfrm>
            <a:off x="5918879" y="3951792"/>
            <a:ext cx="339253" cy="339253"/>
            <a:chOff x="899850" y="4992125"/>
            <a:chExt cx="481825" cy="481825"/>
          </a:xfrm>
        </p:grpSpPr>
        <p:sp>
          <p:nvSpPr>
            <p:cNvPr id="6833" name="Google Shape;6833;p14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14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3"/>
          <p:cNvGrpSpPr/>
          <p:nvPr/>
        </p:nvGrpSpPr>
        <p:grpSpPr>
          <a:xfrm>
            <a:off x="5461708" y="3951792"/>
            <a:ext cx="339253" cy="339253"/>
            <a:chOff x="1492675" y="4992125"/>
            <a:chExt cx="481825" cy="481825"/>
          </a:xfrm>
        </p:grpSpPr>
        <p:sp>
          <p:nvSpPr>
            <p:cNvPr id="6837" name="Google Shape;6837;p1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143"/>
          <p:cNvGrpSpPr/>
          <p:nvPr/>
        </p:nvGrpSpPr>
        <p:grpSpPr>
          <a:xfrm>
            <a:off x="5004462" y="3951792"/>
            <a:ext cx="339253" cy="339253"/>
            <a:chOff x="2085525" y="4992125"/>
            <a:chExt cx="481825" cy="481825"/>
          </a:xfrm>
        </p:grpSpPr>
        <p:sp>
          <p:nvSpPr>
            <p:cNvPr id="6840" name="Google Shape;6840;p1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1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143"/>
          <p:cNvGrpSpPr/>
          <p:nvPr/>
        </p:nvGrpSpPr>
        <p:grpSpPr>
          <a:xfrm>
            <a:off x="6833221" y="3951792"/>
            <a:ext cx="339253" cy="339253"/>
            <a:chOff x="2678350" y="4992125"/>
            <a:chExt cx="481825" cy="481825"/>
          </a:xfrm>
        </p:grpSpPr>
        <p:sp>
          <p:nvSpPr>
            <p:cNvPr id="6843" name="Google Shape;6843;p14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14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14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143"/>
          <p:cNvGrpSpPr/>
          <p:nvPr/>
        </p:nvGrpSpPr>
        <p:grpSpPr>
          <a:xfrm>
            <a:off x="4628816" y="3951792"/>
            <a:ext cx="339253" cy="339253"/>
            <a:chOff x="3271200" y="4992125"/>
            <a:chExt cx="481825" cy="481825"/>
          </a:xfrm>
        </p:grpSpPr>
        <p:sp>
          <p:nvSpPr>
            <p:cNvPr id="6847" name="Google Shape;6847;p14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14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0" name="Google Shape;6850;p143"/>
          <p:cNvGrpSpPr/>
          <p:nvPr/>
        </p:nvGrpSpPr>
        <p:grpSpPr>
          <a:xfrm>
            <a:off x="7290263" y="3952822"/>
            <a:ext cx="339411" cy="337193"/>
            <a:chOff x="3863900" y="4993625"/>
            <a:chExt cx="482050" cy="478900"/>
          </a:xfrm>
        </p:grpSpPr>
        <p:sp>
          <p:nvSpPr>
            <p:cNvPr id="6851" name="Google Shape;6851;p14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14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143"/>
          <p:cNvGrpSpPr/>
          <p:nvPr/>
        </p:nvGrpSpPr>
        <p:grpSpPr>
          <a:xfrm>
            <a:off x="7747437" y="3952822"/>
            <a:ext cx="339411" cy="337193"/>
            <a:chOff x="4456725" y="4993625"/>
            <a:chExt cx="482050" cy="478900"/>
          </a:xfrm>
        </p:grpSpPr>
        <p:sp>
          <p:nvSpPr>
            <p:cNvPr id="6856" name="Google Shape;6856;p14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14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143"/>
          <p:cNvGrpSpPr/>
          <p:nvPr/>
        </p:nvGrpSpPr>
        <p:grpSpPr>
          <a:xfrm>
            <a:off x="6376030" y="3952813"/>
            <a:ext cx="339411" cy="337211"/>
            <a:chOff x="5049575" y="4993600"/>
            <a:chExt cx="482050" cy="478925"/>
          </a:xfrm>
        </p:grpSpPr>
        <p:sp>
          <p:nvSpPr>
            <p:cNvPr id="6861" name="Google Shape;6861;p14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14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14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14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8"/>
        <p:cNvGrpSpPr/>
        <p:nvPr/>
      </p:nvGrpSpPr>
      <p:grpSpPr>
        <a:xfrm>
          <a:off x="0" y="0"/>
          <a:ext cx="0" cy="0"/>
          <a:chOff x="0" y="0"/>
          <a:chExt cx="0" cy="0"/>
        </a:xfrm>
      </p:grpSpPr>
      <p:sp>
        <p:nvSpPr>
          <p:cNvPr id="6869" name="Google Shape;6869;p14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70" name="Google Shape;6870;p14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71" name="Google Shape;6871;p144"/>
          <p:cNvGrpSpPr/>
          <p:nvPr/>
        </p:nvGrpSpPr>
        <p:grpSpPr>
          <a:xfrm>
            <a:off x="876361" y="1533504"/>
            <a:ext cx="322099" cy="370529"/>
            <a:chOff x="-42971725" y="3217825"/>
            <a:chExt cx="275675" cy="317125"/>
          </a:xfrm>
        </p:grpSpPr>
        <p:sp>
          <p:nvSpPr>
            <p:cNvPr id="6872" name="Google Shape;6872;p14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4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4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44"/>
          <p:cNvGrpSpPr/>
          <p:nvPr/>
        </p:nvGrpSpPr>
        <p:grpSpPr>
          <a:xfrm>
            <a:off x="848276" y="2002160"/>
            <a:ext cx="378270" cy="337551"/>
            <a:chOff x="-42996150" y="3612600"/>
            <a:chExt cx="323750" cy="288900"/>
          </a:xfrm>
        </p:grpSpPr>
        <p:sp>
          <p:nvSpPr>
            <p:cNvPr id="6876" name="Google Shape;6876;p14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4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44"/>
          <p:cNvGrpSpPr/>
          <p:nvPr/>
        </p:nvGrpSpPr>
        <p:grpSpPr>
          <a:xfrm>
            <a:off x="851036" y="2411530"/>
            <a:ext cx="372749" cy="370909"/>
            <a:chOff x="-42994575" y="3950300"/>
            <a:chExt cx="319025" cy="317450"/>
          </a:xfrm>
        </p:grpSpPr>
        <p:sp>
          <p:nvSpPr>
            <p:cNvPr id="6880" name="Google Shape;6880;p14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44"/>
          <p:cNvGrpSpPr/>
          <p:nvPr/>
        </p:nvGrpSpPr>
        <p:grpSpPr>
          <a:xfrm>
            <a:off x="3004431" y="1558362"/>
            <a:ext cx="371785" cy="370879"/>
            <a:chOff x="-41111350" y="3239100"/>
            <a:chExt cx="318200" cy="317425"/>
          </a:xfrm>
        </p:grpSpPr>
        <p:sp>
          <p:nvSpPr>
            <p:cNvPr id="6884" name="Google Shape;6884;p14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4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44"/>
          <p:cNvGrpSpPr/>
          <p:nvPr/>
        </p:nvGrpSpPr>
        <p:grpSpPr>
          <a:xfrm>
            <a:off x="3000751" y="1993894"/>
            <a:ext cx="379146" cy="370967"/>
            <a:chOff x="-41117650" y="3605525"/>
            <a:chExt cx="324500" cy="317500"/>
          </a:xfrm>
        </p:grpSpPr>
        <p:sp>
          <p:nvSpPr>
            <p:cNvPr id="6889" name="Google Shape;6889;p14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4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14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144"/>
          <p:cNvGrpSpPr/>
          <p:nvPr/>
        </p:nvGrpSpPr>
        <p:grpSpPr>
          <a:xfrm>
            <a:off x="1827005" y="2885417"/>
            <a:ext cx="216271" cy="371814"/>
            <a:chOff x="-39205300" y="3220175"/>
            <a:chExt cx="185100" cy="318225"/>
          </a:xfrm>
        </p:grpSpPr>
        <p:sp>
          <p:nvSpPr>
            <p:cNvPr id="6894" name="Google Shape;6894;p14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4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44"/>
          <p:cNvGrpSpPr/>
          <p:nvPr/>
        </p:nvGrpSpPr>
        <p:grpSpPr>
          <a:xfrm>
            <a:off x="1792533" y="3345488"/>
            <a:ext cx="300016" cy="369273"/>
            <a:chOff x="-39248625" y="3588600"/>
            <a:chExt cx="256775" cy="316050"/>
          </a:xfrm>
        </p:grpSpPr>
        <p:sp>
          <p:nvSpPr>
            <p:cNvPr id="6897" name="Google Shape;6897;p14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9" name="Google Shape;6899;p14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4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144"/>
          <p:cNvGrpSpPr/>
          <p:nvPr/>
        </p:nvGrpSpPr>
        <p:grpSpPr>
          <a:xfrm>
            <a:off x="1243246" y="1533504"/>
            <a:ext cx="429504" cy="370879"/>
            <a:chOff x="-42651700" y="3217825"/>
            <a:chExt cx="367600" cy="317425"/>
          </a:xfrm>
        </p:grpSpPr>
        <p:sp>
          <p:nvSpPr>
            <p:cNvPr id="6902" name="Google Shape;6902;p14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4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4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44"/>
          <p:cNvGrpSpPr/>
          <p:nvPr/>
        </p:nvGrpSpPr>
        <p:grpSpPr>
          <a:xfrm>
            <a:off x="1278678" y="1973154"/>
            <a:ext cx="358640" cy="363226"/>
            <a:chOff x="-42617300" y="3587775"/>
            <a:chExt cx="306950" cy="310875"/>
          </a:xfrm>
        </p:grpSpPr>
        <p:sp>
          <p:nvSpPr>
            <p:cNvPr id="6907" name="Google Shape;6907;p14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14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144"/>
          <p:cNvGrpSpPr/>
          <p:nvPr/>
        </p:nvGrpSpPr>
        <p:grpSpPr>
          <a:xfrm>
            <a:off x="3450506" y="1557895"/>
            <a:ext cx="376926" cy="370324"/>
            <a:chOff x="-40748275" y="3238700"/>
            <a:chExt cx="322600" cy="316950"/>
          </a:xfrm>
        </p:grpSpPr>
        <p:sp>
          <p:nvSpPr>
            <p:cNvPr id="6911" name="Google Shape;6911;p14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44"/>
          <p:cNvGrpSpPr/>
          <p:nvPr/>
        </p:nvGrpSpPr>
        <p:grpSpPr>
          <a:xfrm>
            <a:off x="3453062" y="2025879"/>
            <a:ext cx="371814" cy="338690"/>
            <a:chOff x="-40745125" y="3632900"/>
            <a:chExt cx="318225" cy="289875"/>
          </a:xfrm>
        </p:grpSpPr>
        <p:sp>
          <p:nvSpPr>
            <p:cNvPr id="6918" name="Google Shape;6918;p1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144"/>
          <p:cNvGrpSpPr/>
          <p:nvPr/>
        </p:nvGrpSpPr>
        <p:grpSpPr>
          <a:xfrm>
            <a:off x="3457209" y="2437089"/>
            <a:ext cx="363518" cy="370178"/>
            <a:chOff x="-40742750" y="3972175"/>
            <a:chExt cx="311125" cy="316825"/>
          </a:xfrm>
        </p:grpSpPr>
        <p:sp>
          <p:nvSpPr>
            <p:cNvPr id="6926" name="Google Shape;6926;p14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144"/>
          <p:cNvGrpSpPr/>
          <p:nvPr/>
        </p:nvGrpSpPr>
        <p:grpSpPr>
          <a:xfrm>
            <a:off x="2239871" y="2887257"/>
            <a:ext cx="266892" cy="369974"/>
            <a:chOff x="-38860325" y="3221750"/>
            <a:chExt cx="228425" cy="316650"/>
          </a:xfrm>
        </p:grpSpPr>
        <p:sp>
          <p:nvSpPr>
            <p:cNvPr id="6929" name="Google Shape;6929;p14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4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44"/>
          <p:cNvGrpSpPr/>
          <p:nvPr/>
        </p:nvGrpSpPr>
        <p:grpSpPr>
          <a:xfrm>
            <a:off x="2190678" y="3349314"/>
            <a:ext cx="380081" cy="367111"/>
            <a:chOff x="-38905225" y="3591875"/>
            <a:chExt cx="325300" cy="314200"/>
          </a:xfrm>
        </p:grpSpPr>
        <p:sp>
          <p:nvSpPr>
            <p:cNvPr id="6934" name="Google Shape;6934;p14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4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14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144"/>
          <p:cNvGrpSpPr/>
          <p:nvPr/>
        </p:nvGrpSpPr>
        <p:grpSpPr>
          <a:xfrm>
            <a:off x="3997427" y="3334394"/>
            <a:ext cx="290815" cy="369740"/>
            <a:chOff x="-37370925" y="3579105"/>
            <a:chExt cx="248900" cy="316450"/>
          </a:xfrm>
        </p:grpSpPr>
        <p:sp>
          <p:nvSpPr>
            <p:cNvPr id="6939" name="Google Shape;6939;p14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14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44"/>
          <p:cNvGrpSpPr/>
          <p:nvPr/>
        </p:nvGrpSpPr>
        <p:grpSpPr>
          <a:xfrm>
            <a:off x="1690803" y="2412465"/>
            <a:ext cx="371814" cy="369974"/>
            <a:chOff x="-42259725" y="3951100"/>
            <a:chExt cx="318225" cy="316650"/>
          </a:xfrm>
        </p:grpSpPr>
        <p:sp>
          <p:nvSpPr>
            <p:cNvPr id="6944" name="Google Shape;6944;p14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44"/>
          <p:cNvGrpSpPr/>
          <p:nvPr/>
        </p:nvGrpSpPr>
        <p:grpSpPr>
          <a:xfrm>
            <a:off x="3889164" y="1591486"/>
            <a:ext cx="370879" cy="337755"/>
            <a:chOff x="-40378075" y="3267450"/>
            <a:chExt cx="317425" cy="289075"/>
          </a:xfrm>
        </p:grpSpPr>
        <p:sp>
          <p:nvSpPr>
            <p:cNvPr id="6947" name="Google Shape;6947;p1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44"/>
          <p:cNvGrpSpPr/>
          <p:nvPr/>
        </p:nvGrpSpPr>
        <p:grpSpPr>
          <a:xfrm>
            <a:off x="3892830" y="1992754"/>
            <a:ext cx="363548" cy="369974"/>
            <a:chOff x="-40372575" y="3604550"/>
            <a:chExt cx="311150" cy="316650"/>
          </a:xfrm>
        </p:grpSpPr>
        <p:sp>
          <p:nvSpPr>
            <p:cNvPr id="6952" name="Google Shape;6952;p14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14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144"/>
          <p:cNvGrpSpPr/>
          <p:nvPr/>
        </p:nvGrpSpPr>
        <p:grpSpPr>
          <a:xfrm>
            <a:off x="2616780" y="2885417"/>
            <a:ext cx="399038" cy="372165"/>
            <a:chOff x="-38542250" y="3220175"/>
            <a:chExt cx="341525" cy="318525"/>
          </a:xfrm>
        </p:grpSpPr>
        <p:sp>
          <p:nvSpPr>
            <p:cNvPr id="6957" name="Google Shape;6957;p14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4"/>
          <p:cNvGrpSpPr/>
          <p:nvPr/>
        </p:nvGrpSpPr>
        <p:grpSpPr>
          <a:xfrm>
            <a:off x="2638712" y="3344787"/>
            <a:ext cx="369974" cy="369068"/>
            <a:chOff x="-38537400" y="3588000"/>
            <a:chExt cx="316650" cy="315875"/>
          </a:xfrm>
        </p:grpSpPr>
        <p:sp>
          <p:nvSpPr>
            <p:cNvPr id="6961" name="Google Shape;6961;p14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4"/>
          <p:cNvGrpSpPr/>
          <p:nvPr/>
        </p:nvGrpSpPr>
        <p:grpSpPr>
          <a:xfrm>
            <a:off x="2637792" y="3802316"/>
            <a:ext cx="371814" cy="369974"/>
            <a:chOff x="-38538975" y="3954250"/>
            <a:chExt cx="318225" cy="316650"/>
          </a:xfrm>
        </p:grpSpPr>
        <p:sp>
          <p:nvSpPr>
            <p:cNvPr id="6966" name="Google Shape;6966;p14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144"/>
          <p:cNvGrpSpPr/>
          <p:nvPr/>
        </p:nvGrpSpPr>
        <p:grpSpPr>
          <a:xfrm>
            <a:off x="3955104" y="3797243"/>
            <a:ext cx="375465" cy="371814"/>
            <a:chOff x="-37385100" y="3949908"/>
            <a:chExt cx="321350" cy="318225"/>
          </a:xfrm>
        </p:grpSpPr>
        <p:sp>
          <p:nvSpPr>
            <p:cNvPr id="6969" name="Google Shape;6969;p14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4"/>
          <p:cNvGrpSpPr/>
          <p:nvPr/>
        </p:nvGrpSpPr>
        <p:grpSpPr>
          <a:xfrm>
            <a:off x="2130763" y="1532803"/>
            <a:ext cx="370909" cy="370675"/>
            <a:chOff x="-41895050" y="3217225"/>
            <a:chExt cx="317450" cy="317250"/>
          </a:xfrm>
        </p:grpSpPr>
        <p:sp>
          <p:nvSpPr>
            <p:cNvPr id="6972" name="Google Shape;6972;p14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4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44"/>
          <p:cNvGrpSpPr/>
          <p:nvPr/>
        </p:nvGrpSpPr>
        <p:grpSpPr>
          <a:xfrm>
            <a:off x="2130310" y="1969737"/>
            <a:ext cx="371814" cy="369974"/>
            <a:chOff x="-41893475" y="3584850"/>
            <a:chExt cx="318225" cy="316650"/>
          </a:xfrm>
        </p:grpSpPr>
        <p:sp>
          <p:nvSpPr>
            <p:cNvPr id="6978" name="Google Shape;6978;p14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4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4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14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4" name="Google Shape;6984;p144"/>
          <p:cNvGrpSpPr/>
          <p:nvPr/>
        </p:nvGrpSpPr>
        <p:grpSpPr>
          <a:xfrm>
            <a:off x="900338" y="3365029"/>
            <a:ext cx="337522" cy="370909"/>
            <a:chOff x="-39998250" y="3605325"/>
            <a:chExt cx="288875" cy="317450"/>
          </a:xfrm>
        </p:grpSpPr>
        <p:sp>
          <p:nvSpPr>
            <p:cNvPr id="6985" name="Google Shape;6985;p14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4"/>
          <p:cNvGrpSpPr/>
          <p:nvPr/>
        </p:nvGrpSpPr>
        <p:grpSpPr>
          <a:xfrm>
            <a:off x="884112" y="3823493"/>
            <a:ext cx="369974" cy="369945"/>
            <a:chOff x="-40011050" y="3972375"/>
            <a:chExt cx="316650" cy="316625"/>
          </a:xfrm>
        </p:grpSpPr>
        <p:sp>
          <p:nvSpPr>
            <p:cNvPr id="6988" name="Google Shape;6988;p14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144"/>
          <p:cNvGrpSpPr/>
          <p:nvPr/>
        </p:nvGrpSpPr>
        <p:grpSpPr>
          <a:xfrm>
            <a:off x="3116043" y="2888192"/>
            <a:ext cx="266921" cy="369039"/>
            <a:chOff x="-38129425" y="3222550"/>
            <a:chExt cx="228450" cy="315850"/>
          </a:xfrm>
        </p:grpSpPr>
        <p:sp>
          <p:nvSpPr>
            <p:cNvPr id="6991" name="Google Shape;6991;p14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144"/>
          <p:cNvGrpSpPr/>
          <p:nvPr/>
        </p:nvGrpSpPr>
        <p:grpSpPr>
          <a:xfrm>
            <a:off x="3071012" y="3344787"/>
            <a:ext cx="371785" cy="369974"/>
            <a:chOff x="-38172725" y="3588000"/>
            <a:chExt cx="318200" cy="316650"/>
          </a:xfrm>
        </p:grpSpPr>
        <p:sp>
          <p:nvSpPr>
            <p:cNvPr id="6994" name="Google Shape;6994;p14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4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4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4"/>
          <p:cNvGrpSpPr/>
          <p:nvPr/>
        </p:nvGrpSpPr>
        <p:grpSpPr>
          <a:xfrm>
            <a:off x="3146914" y="3803222"/>
            <a:ext cx="219981" cy="369974"/>
            <a:chOff x="-38109725" y="3955025"/>
            <a:chExt cx="188275" cy="316650"/>
          </a:xfrm>
        </p:grpSpPr>
        <p:sp>
          <p:nvSpPr>
            <p:cNvPr id="7003" name="Google Shape;7003;p14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14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144"/>
          <p:cNvGrpSpPr/>
          <p:nvPr/>
        </p:nvGrpSpPr>
        <p:grpSpPr>
          <a:xfrm>
            <a:off x="2562313" y="1534643"/>
            <a:ext cx="373654" cy="369068"/>
            <a:chOff x="-41530375" y="3218800"/>
            <a:chExt cx="319800" cy="315875"/>
          </a:xfrm>
        </p:grpSpPr>
        <p:sp>
          <p:nvSpPr>
            <p:cNvPr id="7007" name="Google Shape;7007;p14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144"/>
          <p:cNvGrpSpPr/>
          <p:nvPr/>
        </p:nvGrpSpPr>
        <p:grpSpPr>
          <a:xfrm>
            <a:off x="2564607" y="2049801"/>
            <a:ext cx="369068" cy="289004"/>
            <a:chOff x="-41526450" y="3653375"/>
            <a:chExt cx="315875" cy="247350"/>
          </a:xfrm>
        </p:grpSpPr>
        <p:sp>
          <p:nvSpPr>
            <p:cNvPr id="7010" name="Google Shape;7010;p14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4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144"/>
          <p:cNvGrpSpPr/>
          <p:nvPr/>
        </p:nvGrpSpPr>
        <p:grpSpPr>
          <a:xfrm>
            <a:off x="2565994" y="2412465"/>
            <a:ext cx="366293" cy="369974"/>
            <a:chOff x="-41526450" y="3951100"/>
            <a:chExt cx="313500" cy="316650"/>
          </a:xfrm>
        </p:grpSpPr>
        <p:sp>
          <p:nvSpPr>
            <p:cNvPr id="7013" name="Google Shape;7013;p14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144"/>
          <p:cNvGrpSpPr/>
          <p:nvPr/>
        </p:nvGrpSpPr>
        <p:grpSpPr>
          <a:xfrm>
            <a:off x="1331249" y="2906594"/>
            <a:ext cx="339595" cy="371814"/>
            <a:chOff x="-39625900" y="3238300"/>
            <a:chExt cx="290650" cy="318225"/>
          </a:xfrm>
        </p:grpSpPr>
        <p:sp>
          <p:nvSpPr>
            <p:cNvPr id="7017" name="Google Shape;7017;p14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14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144"/>
          <p:cNvGrpSpPr/>
          <p:nvPr/>
        </p:nvGrpSpPr>
        <p:grpSpPr>
          <a:xfrm>
            <a:off x="1325300" y="3823055"/>
            <a:ext cx="366293" cy="370441"/>
            <a:chOff x="-39647175" y="3972000"/>
            <a:chExt cx="313500" cy="317050"/>
          </a:xfrm>
        </p:grpSpPr>
        <p:sp>
          <p:nvSpPr>
            <p:cNvPr id="7021" name="Google Shape;7021;p14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4"/>
          <p:cNvGrpSpPr/>
          <p:nvPr/>
        </p:nvGrpSpPr>
        <p:grpSpPr>
          <a:xfrm>
            <a:off x="3494427" y="2887053"/>
            <a:ext cx="375495" cy="370879"/>
            <a:chOff x="-37808850" y="3221575"/>
            <a:chExt cx="321375" cy="317425"/>
          </a:xfrm>
        </p:grpSpPr>
        <p:sp>
          <p:nvSpPr>
            <p:cNvPr id="7025" name="Google Shape;7025;p14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144"/>
          <p:cNvGrpSpPr/>
          <p:nvPr/>
        </p:nvGrpSpPr>
        <p:grpSpPr>
          <a:xfrm>
            <a:off x="3503201" y="3409084"/>
            <a:ext cx="372749" cy="241158"/>
            <a:chOff x="-37806500" y="3643030"/>
            <a:chExt cx="319025" cy="206400"/>
          </a:xfrm>
        </p:grpSpPr>
        <p:sp>
          <p:nvSpPr>
            <p:cNvPr id="7028" name="Google Shape;7028;p14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4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144"/>
          <p:cNvGrpSpPr/>
          <p:nvPr/>
        </p:nvGrpSpPr>
        <p:grpSpPr>
          <a:xfrm>
            <a:off x="3505508" y="3801381"/>
            <a:ext cx="368134" cy="371814"/>
            <a:chOff x="-37804925" y="3953450"/>
            <a:chExt cx="315075" cy="318225"/>
          </a:xfrm>
        </p:grpSpPr>
        <p:sp>
          <p:nvSpPr>
            <p:cNvPr id="7031" name="Google Shape;7031;p14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4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14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144"/>
          <p:cNvGrpSpPr/>
          <p:nvPr/>
        </p:nvGrpSpPr>
        <p:grpSpPr>
          <a:xfrm>
            <a:off x="4860977" y="1553988"/>
            <a:ext cx="355663" cy="308725"/>
            <a:chOff x="-28462125" y="3199700"/>
            <a:chExt cx="298550" cy="259150"/>
          </a:xfrm>
        </p:grpSpPr>
        <p:sp>
          <p:nvSpPr>
            <p:cNvPr id="7036" name="Google Shape;7036;p14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144"/>
          <p:cNvGrpSpPr/>
          <p:nvPr/>
        </p:nvGrpSpPr>
        <p:grpSpPr>
          <a:xfrm>
            <a:off x="4861930" y="1988678"/>
            <a:ext cx="353757" cy="352833"/>
            <a:chOff x="-28461325" y="3545475"/>
            <a:chExt cx="296950" cy="296175"/>
          </a:xfrm>
        </p:grpSpPr>
        <p:sp>
          <p:nvSpPr>
            <p:cNvPr id="7040" name="Google Shape;7040;p14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4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4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4"/>
          <p:cNvGrpSpPr/>
          <p:nvPr/>
        </p:nvGrpSpPr>
        <p:grpSpPr>
          <a:xfrm>
            <a:off x="4858162" y="2438722"/>
            <a:ext cx="361292" cy="352803"/>
            <a:chOff x="-28463700" y="3914875"/>
            <a:chExt cx="303275" cy="296150"/>
          </a:xfrm>
        </p:grpSpPr>
        <p:sp>
          <p:nvSpPr>
            <p:cNvPr id="7047" name="Google Shape;7047;p14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144"/>
          <p:cNvGrpSpPr/>
          <p:nvPr/>
        </p:nvGrpSpPr>
        <p:grpSpPr>
          <a:xfrm>
            <a:off x="7092947" y="1594805"/>
            <a:ext cx="351880" cy="227092"/>
            <a:chOff x="-26573400" y="3224125"/>
            <a:chExt cx="295375" cy="190625"/>
          </a:xfrm>
        </p:grpSpPr>
        <p:sp>
          <p:nvSpPr>
            <p:cNvPr id="7050" name="Google Shape;7050;p14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4"/>
          <p:cNvGrpSpPr/>
          <p:nvPr/>
        </p:nvGrpSpPr>
        <p:grpSpPr>
          <a:xfrm>
            <a:off x="7092947" y="1989140"/>
            <a:ext cx="351880" cy="351910"/>
            <a:chOff x="-26573400" y="3546250"/>
            <a:chExt cx="295375" cy="295400"/>
          </a:xfrm>
        </p:grpSpPr>
        <p:sp>
          <p:nvSpPr>
            <p:cNvPr id="7053" name="Google Shape;7053;p14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4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144"/>
          <p:cNvGrpSpPr/>
          <p:nvPr/>
        </p:nvGrpSpPr>
        <p:grpSpPr>
          <a:xfrm>
            <a:off x="7081228" y="2439049"/>
            <a:ext cx="375319" cy="352148"/>
            <a:chOff x="-26583625" y="3917025"/>
            <a:chExt cx="315050" cy="295600"/>
          </a:xfrm>
        </p:grpSpPr>
        <p:sp>
          <p:nvSpPr>
            <p:cNvPr id="7059" name="Google Shape;7059;p14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3" name="Google Shape;7063;p14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4" name="Google Shape;7064;p144"/>
          <p:cNvGrpSpPr/>
          <p:nvPr/>
        </p:nvGrpSpPr>
        <p:grpSpPr>
          <a:xfrm>
            <a:off x="5779742" y="3398079"/>
            <a:ext cx="289039" cy="352833"/>
            <a:chOff x="-24694925" y="3518700"/>
            <a:chExt cx="242625" cy="296175"/>
          </a:xfrm>
        </p:grpSpPr>
        <p:sp>
          <p:nvSpPr>
            <p:cNvPr id="7065" name="Google Shape;7065;p14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4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144"/>
          <p:cNvGrpSpPr/>
          <p:nvPr/>
        </p:nvGrpSpPr>
        <p:grpSpPr>
          <a:xfrm>
            <a:off x="5779280" y="3848107"/>
            <a:ext cx="289962" cy="352833"/>
            <a:chOff x="-24709100" y="3888875"/>
            <a:chExt cx="243400" cy="296175"/>
          </a:xfrm>
        </p:grpSpPr>
        <p:sp>
          <p:nvSpPr>
            <p:cNvPr id="7070" name="Google Shape;7070;p14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4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4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44"/>
          <p:cNvGrpSpPr/>
          <p:nvPr/>
        </p:nvGrpSpPr>
        <p:grpSpPr>
          <a:xfrm>
            <a:off x="7979280" y="2920770"/>
            <a:ext cx="356556" cy="349557"/>
            <a:chOff x="-22863675" y="3131775"/>
            <a:chExt cx="299300" cy="293425"/>
          </a:xfrm>
        </p:grpSpPr>
        <p:sp>
          <p:nvSpPr>
            <p:cNvPr id="7074" name="Google Shape;7074;p14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144"/>
          <p:cNvGrpSpPr/>
          <p:nvPr/>
        </p:nvGrpSpPr>
        <p:grpSpPr>
          <a:xfrm>
            <a:off x="5322144" y="1531949"/>
            <a:ext cx="310602" cy="352803"/>
            <a:chOff x="-28069875" y="3175300"/>
            <a:chExt cx="260725" cy="296150"/>
          </a:xfrm>
        </p:grpSpPr>
        <p:sp>
          <p:nvSpPr>
            <p:cNvPr id="7078" name="Google Shape;7078;p1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7" name="Google Shape;7087;p14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8" name="Google Shape;7088;p144"/>
          <p:cNvGrpSpPr/>
          <p:nvPr/>
        </p:nvGrpSpPr>
        <p:grpSpPr>
          <a:xfrm>
            <a:off x="5363423" y="2439183"/>
            <a:ext cx="228045" cy="351880"/>
            <a:chOff x="-28032075" y="3916450"/>
            <a:chExt cx="191425" cy="295375"/>
          </a:xfrm>
        </p:grpSpPr>
        <p:sp>
          <p:nvSpPr>
            <p:cNvPr id="7089" name="Google Shape;7089;p14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4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44"/>
          <p:cNvGrpSpPr/>
          <p:nvPr/>
        </p:nvGrpSpPr>
        <p:grpSpPr>
          <a:xfrm>
            <a:off x="7528769" y="1531934"/>
            <a:ext cx="352833" cy="352833"/>
            <a:chOff x="-26201650" y="3176075"/>
            <a:chExt cx="296175" cy="296175"/>
          </a:xfrm>
        </p:grpSpPr>
        <p:sp>
          <p:nvSpPr>
            <p:cNvPr id="7093" name="Google Shape;7093;p14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44"/>
          <p:cNvGrpSpPr/>
          <p:nvPr/>
        </p:nvGrpSpPr>
        <p:grpSpPr>
          <a:xfrm>
            <a:off x="7528293" y="1989155"/>
            <a:ext cx="353786" cy="351880"/>
            <a:chOff x="-26204800" y="3547050"/>
            <a:chExt cx="296975" cy="295375"/>
          </a:xfrm>
        </p:grpSpPr>
        <p:sp>
          <p:nvSpPr>
            <p:cNvPr id="7096" name="Google Shape;7096;p14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4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4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44"/>
          <p:cNvGrpSpPr/>
          <p:nvPr/>
        </p:nvGrpSpPr>
        <p:grpSpPr>
          <a:xfrm>
            <a:off x="6199548" y="2919133"/>
            <a:ext cx="345328" cy="352833"/>
            <a:chOff x="-24353875" y="3147725"/>
            <a:chExt cx="289875" cy="296175"/>
          </a:xfrm>
        </p:grpSpPr>
        <p:sp>
          <p:nvSpPr>
            <p:cNvPr id="7100" name="Google Shape;7100;p1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4"/>
          <p:cNvGrpSpPr/>
          <p:nvPr/>
        </p:nvGrpSpPr>
        <p:grpSpPr>
          <a:xfrm>
            <a:off x="6207530" y="3398540"/>
            <a:ext cx="329365" cy="351910"/>
            <a:chOff x="-24344425" y="3519475"/>
            <a:chExt cx="276475" cy="295400"/>
          </a:xfrm>
        </p:grpSpPr>
        <p:sp>
          <p:nvSpPr>
            <p:cNvPr id="7103" name="Google Shape;7103;p14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4"/>
          <p:cNvGrpSpPr/>
          <p:nvPr/>
        </p:nvGrpSpPr>
        <p:grpSpPr>
          <a:xfrm>
            <a:off x="6197210" y="3850460"/>
            <a:ext cx="350004" cy="348128"/>
            <a:chOff x="-24353075" y="3891250"/>
            <a:chExt cx="293800" cy="292225"/>
          </a:xfrm>
        </p:grpSpPr>
        <p:sp>
          <p:nvSpPr>
            <p:cNvPr id="7106" name="Google Shape;7106;p14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44"/>
          <p:cNvGrpSpPr/>
          <p:nvPr/>
        </p:nvGrpSpPr>
        <p:grpSpPr>
          <a:xfrm>
            <a:off x="7980681" y="3398763"/>
            <a:ext cx="353757" cy="351463"/>
            <a:chOff x="-22845575" y="3504075"/>
            <a:chExt cx="296950" cy="295025"/>
          </a:xfrm>
        </p:grpSpPr>
        <p:sp>
          <p:nvSpPr>
            <p:cNvPr id="7109" name="Google Shape;7109;p14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4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144"/>
          <p:cNvGrpSpPr/>
          <p:nvPr/>
        </p:nvGrpSpPr>
        <p:grpSpPr>
          <a:xfrm>
            <a:off x="5773862" y="1532411"/>
            <a:ext cx="299344" cy="351880"/>
            <a:chOff x="-27691025" y="3175300"/>
            <a:chExt cx="251275" cy="295375"/>
          </a:xfrm>
        </p:grpSpPr>
        <p:sp>
          <p:nvSpPr>
            <p:cNvPr id="7112" name="Google Shape;7112;p14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4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4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4"/>
          <p:cNvGrpSpPr/>
          <p:nvPr/>
        </p:nvGrpSpPr>
        <p:grpSpPr>
          <a:xfrm>
            <a:off x="5746179" y="2051087"/>
            <a:ext cx="354710" cy="228015"/>
            <a:chOff x="-27721750" y="3598250"/>
            <a:chExt cx="297750" cy="191400"/>
          </a:xfrm>
        </p:grpSpPr>
        <p:sp>
          <p:nvSpPr>
            <p:cNvPr id="7117" name="Google Shape;7117;p1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4"/>
          <p:cNvGrpSpPr/>
          <p:nvPr/>
        </p:nvGrpSpPr>
        <p:grpSpPr>
          <a:xfrm>
            <a:off x="5747579" y="2444633"/>
            <a:ext cx="351910" cy="340980"/>
            <a:chOff x="-27719400" y="3925600"/>
            <a:chExt cx="295400" cy="286225"/>
          </a:xfrm>
        </p:grpSpPr>
        <p:sp>
          <p:nvSpPr>
            <p:cNvPr id="7120" name="Google Shape;7120;p14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4"/>
          <p:cNvGrpSpPr/>
          <p:nvPr/>
        </p:nvGrpSpPr>
        <p:grpSpPr>
          <a:xfrm>
            <a:off x="7968851" y="1531473"/>
            <a:ext cx="353757" cy="353757"/>
            <a:chOff x="-25834600" y="3176875"/>
            <a:chExt cx="296950" cy="296950"/>
          </a:xfrm>
        </p:grpSpPr>
        <p:sp>
          <p:nvSpPr>
            <p:cNvPr id="7123" name="Google Shape;7123;p1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4"/>
          <p:cNvGrpSpPr/>
          <p:nvPr/>
        </p:nvGrpSpPr>
        <p:grpSpPr>
          <a:xfrm>
            <a:off x="7968851" y="1999474"/>
            <a:ext cx="353757" cy="331241"/>
            <a:chOff x="-25834600" y="3564375"/>
            <a:chExt cx="296950" cy="278050"/>
          </a:xfrm>
        </p:grpSpPr>
        <p:sp>
          <p:nvSpPr>
            <p:cNvPr id="7129" name="Google Shape;7129;p14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144"/>
          <p:cNvGrpSpPr/>
          <p:nvPr/>
        </p:nvGrpSpPr>
        <p:grpSpPr>
          <a:xfrm>
            <a:off x="7966974" y="2438826"/>
            <a:ext cx="357509" cy="352595"/>
            <a:chOff x="-25834600" y="3915850"/>
            <a:chExt cx="300100" cy="295975"/>
          </a:xfrm>
        </p:grpSpPr>
        <p:sp>
          <p:nvSpPr>
            <p:cNvPr id="7138" name="Google Shape;7138;p1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144"/>
          <p:cNvGrpSpPr/>
          <p:nvPr/>
        </p:nvGrpSpPr>
        <p:grpSpPr>
          <a:xfrm>
            <a:off x="6702402" y="2920056"/>
            <a:ext cx="228968" cy="350987"/>
            <a:chOff x="-23930925" y="3149300"/>
            <a:chExt cx="192200" cy="294625"/>
          </a:xfrm>
        </p:grpSpPr>
        <p:sp>
          <p:nvSpPr>
            <p:cNvPr id="7142" name="Google Shape;7142;p14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4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4"/>
          <p:cNvGrpSpPr/>
          <p:nvPr/>
        </p:nvGrpSpPr>
        <p:grpSpPr>
          <a:xfrm>
            <a:off x="6659232" y="3398540"/>
            <a:ext cx="315307" cy="351910"/>
            <a:chOff x="-23962425" y="3519475"/>
            <a:chExt cx="264675" cy="295400"/>
          </a:xfrm>
        </p:grpSpPr>
        <p:sp>
          <p:nvSpPr>
            <p:cNvPr id="7147" name="Google Shape;7147;p14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9" name="Google Shape;7149;p14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144"/>
          <p:cNvGrpSpPr/>
          <p:nvPr/>
        </p:nvGrpSpPr>
        <p:grpSpPr>
          <a:xfrm>
            <a:off x="8037908" y="3848584"/>
            <a:ext cx="239302" cy="351880"/>
            <a:chOff x="-22788075" y="3904625"/>
            <a:chExt cx="200875" cy="295375"/>
          </a:xfrm>
        </p:grpSpPr>
        <p:sp>
          <p:nvSpPr>
            <p:cNvPr id="7151" name="Google Shape;7151;p14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44"/>
          <p:cNvGrpSpPr/>
          <p:nvPr/>
        </p:nvGrpSpPr>
        <p:grpSpPr>
          <a:xfrm>
            <a:off x="6193206" y="1531949"/>
            <a:ext cx="354710" cy="352803"/>
            <a:chOff x="-27351575" y="3175300"/>
            <a:chExt cx="297750" cy="296150"/>
          </a:xfrm>
        </p:grpSpPr>
        <p:sp>
          <p:nvSpPr>
            <p:cNvPr id="7156" name="Google Shape;7156;p1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44"/>
          <p:cNvGrpSpPr/>
          <p:nvPr/>
        </p:nvGrpSpPr>
        <p:grpSpPr>
          <a:xfrm>
            <a:off x="6235914" y="1988559"/>
            <a:ext cx="269293" cy="353072"/>
            <a:chOff x="-27313750" y="3545275"/>
            <a:chExt cx="226050" cy="296375"/>
          </a:xfrm>
        </p:grpSpPr>
        <p:sp>
          <p:nvSpPr>
            <p:cNvPr id="7161" name="Google Shape;7161;p14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44"/>
          <p:cNvGrpSpPr/>
          <p:nvPr/>
        </p:nvGrpSpPr>
        <p:grpSpPr>
          <a:xfrm>
            <a:off x="6193206" y="2436830"/>
            <a:ext cx="354710" cy="356586"/>
            <a:chOff x="-27351575" y="3915650"/>
            <a:chExt cx="297750" cy="299325"/>
          </a:xfrm>
        </p:grpSpPr>
        <p:sp>
          <p:nvSpPr>
            <p:cNvPr id="7165" name="Google Shape;7165;p14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44"/>
          <p:cNvGrpSpPr/>
          <p:nvPr/>
        </p:nvGrpSpPr>
        <p:grpSpPr>
          <a:xfrm>
            <a:off x="4880696" y="2919029"/>
            <a:ext cx="319060" cy="353042"/>
            <a:chOff x="-25445525" y="3175900"/>
            <a:chExt cx="267825" cy="296350"/>
          </a:xfrm>
        </p:grpSpPr>
        <p:sp>
          <p:nvSpPr>
            <p:cNvPr id="7168" name="Google Shape;7168;p1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4"/>
          <p:cNvGrpSpPr/>
          <p:nvPr/>
        </p:nvGrpSpPr>
        <p:grpSpPr>
          <a:xfrm>
            <a:off x="4862410" y="3409352"/>
            <a:ext cx="355633" cy="330288"/>
            <a:chOff x="-25465200" y="3565175"/>
            <a:chExt cx="298525" cy="277250"/>
          </a:xfrm>
        </p:grpSpPr>
        <p:sp>
          <p:nvSpPr>
            <p:cNvPr id="7172" name="Google Shape;7172;p1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144"/>
          <p:cNvGrpSpPr/>
          <p:nvPr/>
        </p:nvGrpSpPr>
        <p:grpSpPr>
          <a:xfrm>
            <a:off x="4861948" y="3848882"/>
            <a:ext cx="356556" cy="351285"/>
            <a:chOff x="-25465200" y="3916150"/>
            <a:chExt cx="299300" cy="294875"/>
          </a:xfrm>
        </p:grpSpPr>
        <p:sp>
          <p:nvSpPr>
            <p:cNvPr id="7175" name="Google Shape;7175;p14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44"/>
          <p:cNvGrpSpPr/>
          <p:nvPr/>
        </p:nvGrpSpPr>
        <p:grpSpPr>
          <a:xfrm>
            <a:off x="7089388" y="2919148"/>
            <a:ext cx="351880" cy="352803"/>
            <a:chOff x="-23615075" y="3148525"/>
            <a:chExt cx="295375" cy="296150"/>
          </a:xfrm>
        </p:grpSpPr>
        <p:sp>
          <p:nvSpPr>
            <p:cNvPr id="7178" name="Google Shape;7178;p14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14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144"/>
          <p:cNvGrpSpPr/>
          <p:nvPr/>
        </p:nvGrpSpPr>
        <p:grpSpPr>
          <a:xfrm>
            <a:off x="7088911" y="3858427"/>
            <a:ext cx="352833" cy="332194"/>
            <a:chOff x="-23615075" y="3906200"/>
            <a:chExt cx="296175" cy="278850"/>
          </a:xfrm>
        </p:grpSpPr>
        <p:sp>
          <p:nvSpPr>
            <p:cNvPr id="7184" name="Google Shape;7184;p14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4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14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144"/>
          <p:cNvGrpSpPr/>
          <p:nvPr/>
        </p:nvGrpSpPr>
        <p:grpSpPr>
          <a:xfrm>
            <a:off x="6637880" y="1532068"/>
            <a:ext cx="353757" cy="352565"/>
            <a:chOff x="-26980600" y="3175500"/>
            <a:chExt cx="296950" cy="295950"/>
          </a:xfrm>
        </p:grpSpPr>
        <p:sp>
          <p:nvSpPr>
            <p:cNvPr id="7189" name="Google Shape;7189;p14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14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144"/>
          <p:cNvGrpSpPr/>
          <p:nvPr/>
        </p:nvGrpSpPr>
        <p:grpSpPr>
          <a:xfrm>
            <a:off x="6638357" y="2470604"/>
            <a:ext cx="352803" cy="289039"/>
            <a:chOff x="-26981375" y="3951875"/>
            <a:chExt cx="296150" cy="242625"/>
          </a:xfrm>
        </p:grpSpPr>
        <p:sp>
          <p:nvSpPr>
            <p:cNvPr id="7194" name="Google Shape;7194;p14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144"/>
          <p:cNvGrpSpPr/>
          <p:nvPr/>
        </p:nvGrpSpPr>
        <p:grpSpPr>
          <a:xfrm>
            <a:off x="5303399" y="2918195"/>
            <a:ext cx="351910" cy="354710"/>
            <a:chOff x="-25094250" y="3176075"/>
            <a:chExt cx="295400" cy="297750"/>
          </a:xfrm>
        </p:grpSpPr>
        <p:sp>
          <p:nvSpPr>
            <p:cNvPr id="7198" name="Google Shape;7198;p1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144"/>
          <p:cNvGrpSpPr/>
          <p:nvPr/>
        </p:nvGrpSpPr>
        <p:grpSpPr>
          <a:xfrm>
            <a:off x="5303399" y="3398556"/>
            <a:ext cx="351910" cy="351880"/>
            <a:chOff x="-25094250" y="3547050"/>
            <a:chExt cx="295400" cy="295375"/>
          </a:xfrm>
        </p:grpSpPr>
        <p:sp>
          <p:nvSpPr>
            <p:cNvPr id="7202" name="Google Shape;7202;p1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4"/>
          <p:cNvGrpSpPr/>
          <p:nvPr/>
        </p:nvGrpSpPr>
        <p:grpSpPr>
          <a:xfrm>
            <a:off x="7535476" y="2919148"/>
            <a:ext cx="352803" cy="352803"/>
            <a:chOff x="-23245675" y="3148525"/>
            <a:chExt cx="296150" cy="296150"/>
          </a:xfrm>
        </p:grpSpPr>
        <p:sp>
          <p:nvSpPr>
            <p:cNvPr id="7209" name="Google Shape;7209;p14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4"/>
          <p:cNvGrpSpPr/>
          <p:nvPr/>
        </p:nvGrpSpPr>
        <p:grpSpPr>
          <a:xfrm>
            <a:off x="7535938" y="3848122"/>
            <a:ext cx="351880" cy="352803"/>
            <a:chOff x="-23244900" y="3888100"/>
            <a:chExt cx="295375" cy="296150"/>
          </a:xfrm>
        </p:grpSpPr>
        <p:sp>
          <p:nvSpPr>
            <p:cNvPr id="7214" name="Google Shape;7214;p14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4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4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14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9"/>
        <p:cNvGrpSpPr/>
        <p:nvPr/>
      </p:nvGrpSpPr>
      <p:grpSpPr>
        <a:xfrm>
          <a:off x="0" y="0"/>
          <a:ext cx="0" cy="0"/>
          <a:chOff x="0" y="0"/>
          <a:chExt cx="0" cy="0"/>
        </a:xfrm>
      </p:grpSpPr>
      <p:sp>
        <p:nvSpPr>
          <p:cNvPr id="7230" name="Google Shape;7230;p14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31" name="Google Shape;7231;p14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32" name="Google Shape;7232;p14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145"/>
          <p:cNvGrpSpPr/>
          <p:nvPr/>
        </p:nvGrpSpPr>
        <p:grpSpPr>
          <a:xfrm>
            <a:off x="850004" y="1975418"/>
            <a:ext cx="367261" cy="367261"/>
            <a:chOff x="-65145700" y="3727425"/>
            <a:chExt cx="317425" cy="317425"/>
          </a:xfrm>
        </p:grpSpPr>
        <p:sp>
          <p:nvSpPr>
            <p:cNvPr id="7234" name="Google Shape;7234;p1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145"/>
          <p:cNvGrpSpPr/>
          <p:nvPr/>
        </p:nvGrpSpPr>
        <p:grpSpPr>
          <a:xfrm>
            <a:off x="853201" y="2404333"/>
            <a:ext cx="360868" cy="367261"/>
            <a:chOff x="-65144125" y="4094450"/>
            <a:chExt cx="311900" cy="317425"/>
          </a:xfrm>
        </p:grpSpPr>
        <p:sp>
          <p:nvSpPr>
            <p:cNvPr id="7237" name="Google Shape;7237;p14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14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145"/>
          <p:cNvGrpSpPr/>
          <p:nvPr/>
        </p:nvGrpSpPr>
        <p:grpSpPr>
          <a:xfrm>
            <a:off x="3056770" y="1975028"/>
            <a:ext cx="370645" cy="368042"/>
            <a:chOff x="-63250675" y="3744075"/>
            <a:chExt cx="320350" cy="318100"/>
          </a:xfrm>
        </p:grpSpPr>
        <p:sp>
          <p:nvSpPr>
            <p:cNvPr id="7242" name="Google Shape;7242;p1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145"/>
          <p:cNvGrpSpPr/>
          <p:nvPr/>
        </p:nvGrpSpPr>
        <p:grpSpPr>
          <a:xfrm>
            <a:off x="3058462" y="2404333"/>
            <a:ext cx="367261" cy="367261"/>
            <a:chOff x="-63250675" y="4110200"/>
            <a:chExt cx="317425" cy="317425"/>
          </a:xfrm>
        </p:grpSpPr>
        <p:sp>
          <p:nvSpPr>
            <p:cNvPr id="7246" name="Google Shape;7246;p1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145"/>
          <p:cNvGrpSpPr/>
          <p:nvPr/>
        </p:nvGrpSpPr>
        <p:grpSpPr>
          <a:xfrm>
            <a:off x="1737509" y="2901428"/>
            <a:ext cx="359075" cy="358844"/>
            <a:chOff x="-61351725" y="3372400"/>
            <a:chExt cx="310350" cy="310150"/>
          </a:xfrm>
        </p:grpSpPr>
        <p:sp>
          <p:nvSpPr>
            <p:cNvPr id="7256" name="Google Shape;7256;p1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5"/>
          <p:cNvGrpSpPr/>
          <p:nvPr/>
        </p:nvGrpSpPr>
        <p:grpSpPr>
          <a:xfrm>
            <a:off x="1733864" y="3364484"/>
            <a:ext cx="366364" cy="333534"/>
            <a:chOff x="-61354875" y="3751050"/>
            <a:chExt cx="316650" cy="288275"/>
          </a:xfrm>
        </p:grpSpPr>
        <p:sp>
          <p:nvSpPr>
            <p:cNvPr id="7260" name="Google Shape;7260;p14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45"/>
          <p:cNvGrpSpPr/>
          <p:nvPr/>
        </p:nvGrpSpPr>
        <p:grpSpPr>
          <a:xfrm>
            <a:off x="1733864" y="3806124"/>
            <a:ext cx="366364" cy="367290"/>
            <a:chOff x="-61354875" y="4101525"/>
            <a:chExt cx="316650" cy="317450"/>
          </a:xfrm>
        </p:grpSpPr>
        <p:sp>
          <p:nvSpPr>
            <p:cNvPr id="7264" name="Google Shape;7264;p14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45"/>
          <p:cNvGrpSpPr/>
          <p:nvPr/>
        </p:nvGrpSpPr>
        <p:grpSpPr>
          <a:xfrm>
            <a:off x="3950299" y="2898000"/>
            <a:ext cx="368157" cy="365699"/>
            <a:chOff x="-59470075" y="3308975"/>
            <a:chExt cx="318200" cy="316075"/>
          </a:xfrm>
        </p:grpSpPr>
        <p:sp>
          <p:nvSpPr>
            <p:cNvPr id="7267" name="Google Shape;7267;p1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145"/>
          <p:cNvGrpSpPr/>
          <p:nvPr/>
        </p:nvGrpSpPr>
        <p:grpSpPr>
          <a:xfrm>
            <a:off x="1295729" y="1533705"/>
            <a:ext cx="367261" cy="364686"/>
            <a:chOff x="-64781025" y="3361050"/>
            <a:chExt cx="317425" cy="315200"/>
          </a:xfrm>
        </p:grpSpPr>
        <p:sp>
          <p:nvSpPr>
            <p:cNvPr id="7277" name="Google Shape;7277;p14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4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14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145"/>
          <p:cNvGrpSpPr/>
          <p:nvPr/>
        </p:nvGrpSpPr>
        <p:grpSpPr>
          <a:xfrm>
            <a:off x="3500129" y="1975144"/>
            <a:ext cx="382765" cy="367810"/>
            <a:chOff x="-62890750" y="3747425"/>
            <a:chExt cx="330825" cy="317900"/>
          </a:xfrm>
        </p:grpSpPr>
        <p:sp>
          <p:nvSpPr>
            <p:cNvPr id="7285" name="Google Shape;7285;p14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5"/>
          <p:cNvGrpSpPr/>
          <p:nvPr/>
        </p:nvGrpSpPr>
        <p:grpSpPr>
          <a:xfrm>
            <a:off x="3507881" y="2404781"/>
            <a:ext cx="367261" cy="366364"/>
            <a:chOff x="-62884425" y="4111775"/>
            <a:chExt cx="317425" cy="316650"/>
          </a:xfrm>
        </p:grpSpPr>
        <p:sp>
          <p:nvSpPr>
            <p:cNvPr id="7300" name="Google Shape;7300;p14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145"/>
          <p:cNvGrpSpPr/>
          <p:nvPr/>
        </p:nvGrpSpPr>
        <p:grpSpPr>
          <a:xfrm>
            <a:off x="2180515" y="2900850"/>
            <a:ext cx="365438" cy="360001"/>
            <a:chOff x="-60991775" y="3376900"/>
            <a:chExt cx="315850" cy="311150"/>
          </a:xfrm>
        </p:grpSpPr>
        <p:sp>
          <p:nvSpPr>
            <p:cNvPr id="7303" name="Google Shape;7303;p14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4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145"/>
          <p:cNvGrpSpPr/>
          <p:nvPr/>
        </p:nvGrpSpPr>
        <p:grpSpPr>
          <a:xfrm>
            <a:off x="2180052" y="3351714"/>
            <a:ext cx="366364" cy="359075"/>
            <a:chOff x="-60988625" y="3740800"/>
            <a:chExt cx="316650" cy="310350"/>
          </a:xfrm>
        </p:grpSpPr>
        <p:sp>
          <p:nvSpPr>
            <p:cNvPr id="7307" name="Google Shape;7307;p14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5"/>
          <p:cNvGrpSpPr/>
          <p:nvPr/>
        </p:nvGrpSpPr>
        <p:grpSpPr>
          <a:xfrm>
            <a:off x="2180052" y="3807165"/>
            <a:ext cx="366364" cy="365207"/>
            <a:chOff x="-60987850" y="4100950"/>
            <a:chExt cx="316650" cy="315650"/>
          </a:xfrm>
        </p:grpSpPr>
        <p:sp>
          <p:nvSpPr>
            <p:cNvPr id="7311" name="Google Shape;7311;p14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145"/>
          <p:cNvGrpSpPr/>
          <p:nvPr/>
        </p:nvGrpSpPr>
        <p:grpSpPr>
          <a:xfrm>
            <a:off x="3949836" y="3352625"/>
            <a:ext cx="369083" cy="357253"/>
            <a:chOff x="-59447250" y="3706150"/>
            <a:chExt cx="319000" cy="308775"/>
          </a:xfrm>
        </p:grpSpPr>
        <p:sp>
          <p:nvSpPr>
            <p:cNvPr id="7317" name="Google Shape;7317;p14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4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4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145"/>
          <p:cNvGrpSpPr/>
          <p:nvPr/>
        </p:nvGrpSpPr>
        <p:grpSpPr>
          <a:xfrm>
            <a:off x="1738564" y="1533936"/>
            <a:ext cx="368186" cy="364224"/>
            <a:chOff x="-64406125" y="3362225"/>
            <a:chExt cx="318225" cy="314800"/>
          </a:xfrm>
        </p:grpSpPr>
        <p:sp>
          <p:nvSpPr>
            <p:cNvPr id="7322" name="Google Shape;7322;p14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4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14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145"/>
          <p:cNvGrpSpPr/>
          <p:nvPr/>
        </p:nvGrpSpPr>
        <p:grpSpPr>
          <a:xfrm>
            <a:off x="1739027" y="2404781"/>
            <a:ext cx="367261" cy="366364"/>
            <a:chOff x="-64410850" y="4094450"/>
            <a:chExt cx="317425" cy="316650"/>
          </a:xfrm>
        </p:grpSpPr>
        <p:sp>
          <p:nvSpPr>
            <p:cNvPr id="7326" name="Google Shape;7326;p14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4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9" name="Google Shape;7329;p14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0" name="Google Shape;7330;p145"/>
          <p:cNvGrpSpPr/>
          <p:nvPr/>
        </p:nvGrpSpPr>
        <p:grpSpPr>
          <a:xfrm>
            <a:off x="3960575" y="1974854"/>
            <a:ext cx="365467" cy="368389"/>
            <a:chOff x="-62516625" y="3743175"/>
            <a:chExt cx="315875" cy="318400"/>
          </a:xfrm>
        </p:grpSpPr>
        <p:sp>
          <p:nvSpPr>
            <p:cNvPr id="7331" name="Google Shape;7331;p14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5"/>
          <p:cNvGrpSpPr/>
          <p:nvPr/>
        </p:nvGrpSpPr>
        <p:grpSpPr>
          <a:xfrm>
            <a:off x="3967415" y="2424826"/>
            <a:ext cx="351786" cy="326274"/>
            <a:chOff x="-62511900" y="4129100"/>
            <a:chExt cx="304050" cy="282000"/>
          </a:xfrm>
        </p:grpSpPr>
        <p:sp>
          <p:nvSpPr>
            <p:cNvPr id="7334" name="Google Shape;7334;p14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145"/>
          <p:cNvGrpSpPr/>
          <p:nvPr/>
        </p:nvGrpSpPr>
        <p:grpSpPr>
          <a:xfrm>
            <a:off x="2645537" y="2897220"/>
            <a:ext cx="310770" cy="367261"/>
            <a:chOff x="-60597975" y="3367475"/>
            <a:chExt cx="268600" cy="317425"/>
          </a:xfrm>
        </p:grpSpPr>
        <p:sp>
          <p:nvSpPr>
            <p:cNvPr id="7340" name="Google Shape;7340;p14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4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4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5" name="Google Shape;7345;p14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6" name="Google Shape;7346;p145"/>
          <p:cNvGrpSpPr/>
          <p:nvPr/>
        </p:nvGrpSpPr>
        <p:grpSpPr>
          <a:xfrm>
            <a:off x="2617740" y="3858536"/>
            <a:ext cx="366364" cy="262465"/>
            <a:chOff x="-60621600" y="4145650"/>
            <a:chExt cx="316650" cy="226850"/>
          </a:xfrm>
        </p:grpSpPr>
        <p:sp>
          <p:nvSpPr>
            <p:cNvPr id="7347" name="Google Shape;7347;p14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145"/>
          <p:cNvGrpSpPr/>
          <p:nvPr/>
        </p:nvGrpSpPr>
        <p:grpSpPr>
          <a:xfrm>
            <a:off x="3954392" y="3807035"/>
            <a:ext cx="359972" cy="365467"/>
            <a:chOff x="-59400775" y="4084200"/>
            <a:chExt cx="311125" cy="315875"/>
          </a:xfrm>
        </p:grpSpPr>
        <p:sp>
          <p:nvSpPr>
            <p:cNvPr id="7351" name="Google Shape;7351;p14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4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4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45"/>
          <p:cNvGrpSpPr/>
          <p:nvPr/>
        </p:nvGrpSpPr>
        <p:grpSpPr>
          <a:xfrm>
            <a:off x="2178486" y="1532866"/>
            <a:ext cx="365438" cy="366364"/>
            <a:chOff x="-64044600" y="3360375"/>
            <a:chExt cx="315850" cy="316650"/>
          </a:xfrm>
        </p:grpSpPr>
        <p:sp>
          <p:nvSpPr>
            <p:cNvPr id="7358" name="Google Shape;7358;p14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4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145"/>
          <p:cNvGrpSpPr/>
          <p:nvPr/>
        </p:nvGrpSpPr>
        <p:grpSpPr>
          <a:xfrm>
            <a:off x="2204909" y="1975418"/>
            <a:ext cx="312592" cy="367261"/>
            <a:chOff x="-64022550" y="3727425"/>
            <a:chExt cx="270175" cy="317425"/>
          </a:xfrm>
        </p:grpSpPr>
        <p:sp>
          <p:nvSpPr>
            <p:cNvPr id="7362" name="Google Shape;7362;p14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45"/>
          <p:cNvGrpSpPr/>
          <p:nvPr/>
        </p:nvGrpSpPr>
        <p:grpSpPr>
          <a:xfrm>
            <a:off x="2229047" y="2404318"/>
            <a:ext cx="264317" cy="367290"/>
            <a:chOff x="-64001300" y="4093650"/>
            <a:chExt cx="228450" cy="317450"/>
          </a:xfrm>
        </p:grpSpPr>
        <p:sp>
          <p:nvSpPr>
            <p:cNvPr id="7366" name="Google Shape;7366;p1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5"/>
          <p:cNvGrpSpPr/>
          <p:nvPr/>
        </p:nvGrpSpPr>
        <p:grpSpPr>
          <a:xfrm>
            <a:off x="848051" y="2897610"/>
            <a:ext cx="359972" cy="366480"/>
            <a:chOff x="-62148800" y="3377700"/>
            <a:chExt cx="311125" cy="316750"/>
          </a:xfrm>
        </p:grpSpPr>
        <p:sp>
          <p:nvSpPr>
            <p:cNvPr id="7371" name="Google Shape;7371;p1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145"/>
          <p:cNvGrpSpPr/>
          <p:nvPr/>
        </p:nvGrpSpPr>
        <p:grpSpPr>
          <a:xfrm>
            <a:off x="843958" y="3347607"/>
            <a:ext cx="368157" cy="367290"/>
            <a:chOff x="-62154300" y="3743950"/>
            <a:chExt cx="318200" cy="317450"/>
          </a:xfrm>
        </p:grpSpPr>
        <p:sp>
          <p:nvSpPr>
            <p:cNvPr id="7374" name="Google Shape;7374;p14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4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145"/>
          <p:cNvGrpSpPr/>
          <p:nvPr/>
        </p:nvGrpSpPr>
        <p:grpSpPr>
          <a:xfrm>
            <a:off x="843944" y="3806587"/>
            <a:ext cx="368186" cy="366364"/>
            <a:chOff x="-62151950" y="4111775"/>
            <a:chExt cx="318225" cy="316650"/>
          </a:xfrm>
        </p:grpSpPr>
        <p:sp>
          <p:nvSpPr>
            <p:cNvPr id="7377" name="Google Shape;7377;p1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45"/>
          <p:cNvGrpSpPr/>
          <p:nvPr/>
        </p:nvGrpSpPr>
        <p:grpSpPr>
          <a:xfrm>
            <a:off x="3062568" y="2897133"/>
            <a:ext cx="368157" cy="367434"/>
            <a:chOff x="-60254550" y="3367325"/>
            <a:chExt cx="318200" cy="317575"/>
          </a:xfrm>
        </p:grpSpPr>
        <p:sp>
          <p:nvSpPr>
            <p:cNvPr id="7382" name="Google Shape;7382;p14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145"/>
          <p:cNvGrpSpPr/>
          <p:nvPr/>
        </p:nvGrpSpPr>
        <p:grpSpPr>
          <a:xfrm>
            <a:off x="3063465" y="3348127"/>
            <a:ext cx="366364" cy="366248"/>
            <a:chOff x="-60255350" y="3733825"/>
            <a:chExt cx="316650" cy="316550"/>
          </a:xfrm>
        </p:grpSpPr>
        <p:sp>
          <p:nvSpPr>
            <p:cNvPr id="7387" name="Google Shape;7387;p14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4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4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4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145"/>
          <p:cNvGrpSpPr/>
          <p:nvPr/>
        </p:nvGrpSpPr>
        <p:grpSpPr>
          <a:xfrm>
            <a:off x="3091262" y="3807035"/>
            <a:ext cx="310770" cy="365467"/>
            <a:chOff x="-60232500" y="4101525"/>
            <a:chExt cx="268600" cy="315875"/>
          </a:xfrm>
        </p:grpSpPr>
        <p:sp>
          <p:nvSpPr>
            <p:cNvPr id="7395" name="Google Shape;7395;p14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5"/>
          <p:cNvGrpSpPr/>
          <p:nvPr/>
        </p:nvGrpSpPr>
        <p:grpSpPr>
          <a:xfrm>
            <a:off x="2624262" y="1532866"/>
            <a:ext cx="368186" cy="366364"/>
            <a:chOff x="-63679950" y="3360375"/>
            <a:chExt cx="318225" cy="316650"/>
          </a:xfrm>
        </p:grpSpPr>
        <p:sp>
          <p:nvSpPr>
            <p:cNvPr id="7399" name="Google Shape;7399;p14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4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14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145"/>
          <p:cNvGrpSpPr/>
          <p:nvPr/>
        </p:nvGrpSpPr>
        <p:grpSpPr>
          <a:xfrm>
            <a:off x="2622889" y="2404203"/>
            <a:ext cx="370934" cy="367521"/>
            <a:chOff x="-63679950" y="4093450"/>
            <a:chExt cx="320600" cy="317650"/>
          </a:xfrm>
        </p:grpSpPr>
        <p:sp>
          <p:nvSpPr>
            <p:cNvPr id="7405" name="Google Shape;7405;p14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145"/>
          <p:cNvGrpSpPr/>
          <p:nvPr/>
        </p:nvGrpSpPr>
        <p:grpSpPr>
          <a:xfrm>
            <a:off x="1283006" y="2897205"/>
            <a:ext cx="366364" cy="367290"/>
            <a:chOff x="-61784125" y="3377700"/>
            <a:chExt cx="316650" cy="317450"/>
          </a:xfrm>
        </p:grpSpPr>
        <p:sp>
          <p:nvSpPr>
            <p:cNvPr id="7409" name="Google Shape;7409;p14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4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45"/>
          <p:cNvGrpSpPr/>
          <p:nvPr/>
        </p:nvGrpSpPr>
        <p:grpSpPr>
          <a:xfrm>
            <a:off x="1283006" y="3347607"/>
            <a:ext cx="366364" cy="367290"/>
            <a:chOff x="-61783350" y="3743950"/>
            <a:chExt cx="316650" cy="317450"/>
          </a:xfrm>
        </p:grpSpPr>
        <p:sp>
          <p:nvSpPr>
            <p:cNvPr id="7417" name="Google Shape;7417;p14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14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145"/>
          <p:cNvGrpSpPr/>
          <p:nvPr/>
        </p:nvGrpSpPr>
        <p:grpSpPr>
          <a:xfrm>
            <a:off x="3504430" y="3807440"/>
            <a:ext cx="369112" cy="364657"/>
            <a:chOff x="-59869425" y="4102225"/>
            <a:chExt cx="319025" cy="315175"/>
          </a:xfrm>
        </p:grpSpPr>
        <p:sp>
          <p:nvSpPr>
            <p:cNvPr id="7423" name="Google Shape;7423;p14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145"/>
          <p:cNvGrpSpPr/>
          <p:nvPr/>
        </p:nvGrpSpPr>
        <p:grpSpPr>
          <a:xfrm>
            <a:off x="2623233" y="4276262"/>
            <a:ext cx="366364" cy="365467"/>
            <a:chOff x="-59029025" y="3711650"/>
            <a:chExt cx="316650" cy="315875"/>
          </a:xfrm>
        </p:grpSpPr>
        <p:sp>
          <p:nvSpPr>
            <p:cNvPr id="7428" name="Google Shape;7428;p14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145"/>
          <p:cNvGrpSpPr/>
          <p:nvPr/>
        </p:nvGrpSpPr>
        <p:grpSpPr>
          <a:xfrm>
            <a:off x="4859311" y="1532317"/>
            <a:ext cx="351940" cy="348188"/>
            <a:chOff x="581525" y="3254850"/>
            <a:chExt cx="297750" cy="294575"/>
          </a:xfrm>
        </p:grpSpPr>
        <p:sp>
          <p:nvSpPr>
            <p:cNvPr id="7436" name="Google Shape;7436;p14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5"/>
          <p:cNvGrpSpPr/>
          <p:nvPr/>
        </p:nvGrpSpPr>
        <p:grpSpPr>
          <a:xfrm>
            <a:off x="4858380" y="1971253"/>
            <a:ext cx="353802" cy="351497"/>
            <a:chOff x="580725" y="3617925"/>
            <a:chExt cx="299325" cy="297375"/>
          </a:xfrm>
        </p:grpSpPr>
        <p:sp>
          <p:nvSpPr>
            <p:cNvPr id="7440" name="Google Shape;7440;p14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145"/>
          <p:cNvGrpSpPr/>
          <p:nvPr/>
        </p:nvGrpSpPr>
        <p:grpSpPr>
          <a:xfrm>
            <a:off x="4860242" y="2418443"/>
            <a:ext cx="350079" cy="350079"/>
            <a:chOff x="583100" y="3982600"/>
            <a:chExt cx="296175" cy="296175"/>
          </a:xfrm>
        </p:grpSpPr>
        <p:sp>
          <p:nvSpPr>
            <p:cNvPr id="7446" name="Google Shape;7446;p14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4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4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4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145"/>
          <p:cNvGrpSpPr/>
          <p:nvPr/>
        </p:nvGrpSpPr>
        <p:grpSpPr>
          <a:xfrm>
            <a:off x="7092856" y="1532067"/>
            <a:ext cx="307231" cy="348690"/>
            <a:chOff x="2423775" y="3226875"/>
            <a:chExt cx="259925" cy="295000"/>
          </a:xfrm>
        </p:grpSpPr>
        <p:sp>
          <p:nvSpPr>
            <p:cNvPr id="7454" name="Google Shape;7454;p14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4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45"/>
          <p:cNvGrpSpPr/>
          <p:nvPr/>
        </p:nvGrpSpPr>
        <p:grpSpPr>
          <a:xfrm>
            <a:off x="7070043" y="1973352"/>
            <a:ext cx="352857" cy="347301"/>
            <a:chOff x="2404875" y="3592725"/>
            <a:chExt cx="298525" cy="293825"/>
          </a:xfrm>
        </p:grpSpPr>
        <p:sp>
          <p:nvSpPr>
            <p:cNvPr id="7458" name="Google Shape;7458;p14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45"/>
          <p:cNvGrpSpPr/>
          <p:nvPr/>
        </p:nvGrpSpPr>
        <p:grpSpPr>
          <a:xfrm>
            <a:off x="7070974" y="2418917"/>
            <a:ext cx="350995" cy="349133"/>
            <a:chOff x="2404875" y="3955825"/>
            <a:chExt cx="296950" cy="295375"/>
          </a:xfrm>
        </p:grpSpPr>
        <p:sp>
          <p:nvSpPr>
            <p:cNvPr id="7462" name="Google Shape;7462;p14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5"/>
          <p:cNvGrpSpPr/>
          <p:nvPr/>
        </p:nvGrpSpPr>
        <p:grpSpPr>
          <a:xfrm>
            <a:off x="5764954" y="2883111"/>
            <a:ext cx="349163" cy="350079"/>
            <a:chOff x="4263650" y="3235150"/>
            <a:chExt cx="295400" cy="296175"/>
          </a:xfrm>
        </p:grpSpPr>
        <p:sp>
          <p:nvSpPr>
            <p:cNvPr id="7467" name="Google Shape;7467;p14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145"/>
          <p:cNvGrpSpPr/>
          <p:nvPr/>
        </p:nvGrpSpPr>
        <p:grpSpPr>
          <a:xfrm>
            <a:off x="5762634" y="3342272"/>
            <a:ext cx="353802" cy="327739"/>
            <a:chOff x="4266025" y="3609275"/>
            <a:chExt cx="299325" cy="277275"/>
          </a:xfrm>
        </p:grpSpPr>
        <p:sp>
          <p:nvSpPr>
            <p:cNvPr id="7473" name="Google Shape;7473;p1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145"/>
          <p:cNvGrpSpPr/>
          <p:nvPr/>
        </p:nvGrpSpPr>
        <p:grpSpPr>
          <a:xfrm>
            <a:off x="5763092" y="3807659"/>
            <a:ext cx="352886" cy="349133"/>
            <a:chOff x="4263650" y="3963700"/>
            <a:chExt cx="298550" cy="295375"/>
          </a:xfrm>
        </p:grpSpPr>
        <p:sp>
          <p:nvSpPr>
            <p:cNvPr id="7476" name="Google Shape;7476;p14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145"/>
          <p:cNvGrpSpPr/>
          <p:nvPr/>
        </p:nvGrpSpPr>
        <p:grpSpPr>
          <a:xfrm>
            <a:off x="8041429" y="2883111"/>
            <a:ext cx="226264" cy="350079"/>
            <a:chOff x="6164975" y="3211525"/>
            <a:chExt cx="191425" cy="296175"/>
          </a:xfrm>
        </p:grpSpPr>
        <p:sp>
          <p:nvSpPr>
            <p:cNvPr id="7484" name="Google Shape;7484;p14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4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5"/>
          <p:cNvGrpSpPr/>
          <p:nvPr/>
        </p:nvGrpSpPr>
        <p:grpSpPr>
          <a:xfrm>
            <a:off x="5303466" y="1531387"/>
            <a:ext cx="352886" cy="350049"/>
            <a:chOff x="946175" y="3253275"/>
            <a:chExt cx="298550" cy="296150"/>
          </a:xfrm>
        </p:grpSpPr>
        <p:sp>
          <p:nvSpPr>
            <p:cNvPr id="7492" name="Google Shape;7492;p14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5"/>
          <p:cNvGrpSpPr/>
          <p:nvPr/>
        </p:nvGrpSpPr>
        <p:grpSpPr>
          <a:xfrm>
            <a:off x="5304397" y="1973351"/>
            <a:ext cx="351024" cy="347301"/>
            <a:chOff x="946175" y="3619500"/>
            <a:chExt cx="296975" cy="293825"/>
          </a:xfrm>
        </p:grpSpPr>
        <p:sp>
          <p:nvSpPr>
            <p:cNvPr id="7498" name="Google Shape;7498;p14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145"/>
          <p:cNvGrpSpPr/>
          <p:nvPr/>
        </p:nvGrpSpPr>
        <p:grpSpPr>
          <a:xfrm>
            <a:off x="5303939" y="2417985"/>
            <a:ext cx="351940" cy="350995"/>
            <a:chOff x="944600" y="3981825"/>
            <a:chExt cx="297750" cy="296950"/>
          </a:xfrm>
        </p:grpSpPr>
        <p:sp>
          <p:nvSpPr>
            <p:cNvPr id="7505" name="Google Shape;7505;p14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145"/>
          <p:cNvGrpSpPr/>
          <p:nvPr/>
        </p:nvGrpSpPr>
        <p:grpSpPr>
          <a:xfrm>
            <a:off x="7520875" y="1531845"/>
            <a:ext cx="350079" cy="349133"/>
            <a:chOff x="2768750" y="3227275"/>
            <a:chExt cx="296175" cy="295375"/>
          </a:xfrm>
        </p:grpSpPr>
        <p:sp>
          <p:nvSpPr>
            <p:cNvPr id="7510" name="Google Shape;7510;p14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5"/>
          <p:cNvGrpSpPr/>
          <p:nvPr/>
        </p:nvGrpSpPr>
        <p:grpSpPr>
          <a:xfrm>
            <a:off x="7541826" y="1972717"/>
            <a:ext cx="308177" cy="348572"/>
            <a:chOff x="2786075" y="3591800"/>
            <a:chExt cx="260725" cy="294900"/>
          </a:xfrm>
        </p:grpSpPr>
        <p:sp>
          <p:nvSpPr>
            <p:cNvPr id="7519" name="Google Shape;7519;p14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4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145"/>
          <p:cNvGrpSpPr/>
          <p:nvPr/>
        </p:nvGrpSpPr>
        <p:grpSpPr>
          <a:xfrm>
            <a:off x="7582324" y="2418444"/>
            <a:ext cx="227180" cy="350079"/>
            <a:chOff x="2819150" y="3955025"/>
            <a:chExt cx="192200" cy="296175"/>
          </a:xfrm>
        </p:grpSpPr>
        <p:sp>
          <p:nvSpPr>
            <p:cNvPr id="7525" name="Google Shape;7525;p14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5"/>
          <p:cNvGrpSpPr/>
          <p:nvPr/>
        </p:nvGrpSpPr>
        <p:grpSpPr>
          <a:xfrm>
            <a:off x="6206097" y="2884042"/>
            <a:ext cx="349133" cy="348217"/>
            <a:chOff x="4629125" y="3235150"/>
            <a:chExt cx="295375" cy="294600"/>
          </a:xfrm>
        </p:grpSpPr>
        <p:sp>
          <p:nvSpPr>
            <p:cNvPr id="7530" name="Google Shape;7530;p14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45"/>
          <p:cNvGrpSpPr/>
          <p:nvPr/>
        </p:nvGrpSpPr>
        <p:grpSpPr>
          <a:xfrm>
            <a:off x="6206082" y="3331575"/>
            <a:ext cx="349163" cy="349133"/>
            <a:chOff x="4628325" y="3599825"/>
            <a:chExt cx="295400" cy="295375"/>
          </a:xfrm>
        </p:grpSpPr>
        <p:sp>
          <p:nvSpPr>
            <p:cNvPr id="7536" name="Google Shape;7536;p1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145"/>
          <p:cNvGrpSpPr/>
          <p:nvPr/>
        </p:nvGrpSpPr>
        <p:grpSpPr>
          <a:xfrm>
            <a:off x="6227033" y="3807186"/>
            <a:ext cx="307261" cy="350079"/>
            <a:chOff x="4645650" y="3962900"/>
            <a:chExt cx="259950" cy="296175"/>
          </a:xfrm>
        </p:grpSpPr>
        <p:sp>
          <p:nvSpPr>
            <p:cNvPr id="7549" name="Google Shape;7549;p14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4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145"/>
          <p:cNvGrpSpPr/>
          <p:nvPr/>
        </p:nvGrpSpPr>
        <p:grpSpPr>
          <a:xfrm>
            <a:off x="7979994" y="3332048"/>
            <a:ext cx="349133" cy="348188"/>
            <a:chOff x="6143725" y="3582500"/>
            <a:chExt cx="295375" cy="294575"/>
          </a:xfrm>
        </p:grpSpPr>
        <p:sp>
          <p:nvSpPr>
            <p:cNvPr id="7556" name="Google Shape;7556;p14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4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145"/>
          <p:cNvGrpSpPr/>
          <p:nvPr/>
        </p:nvGrpSpPr>
        <p:grpSpPr>
          <a:xfrm>
            <a:off x="5748820" y="1531387"/>
            <a:ext cx="350995" cy="350049"/>
            <a:chOff x="1310075" y="3253275"/>
            <a:chExt cx="296950" cy="296150"/>
          </a:xfrm>
        </p:grpSpPr>
        <p:sp>
          <p:nvSpPr>
            <p:cNvPr id="7564" name="Google Shape;7564;p14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14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145"/>
          <p:cNvGrpSpPr/>
          <p:nvPr/>
        </p:nvGrpSpPr>
        <p:grpSpPr>
          <a:xfrm>
            <a:off x="5748347" y="2417646"/>
            <a:ext cx="351941" cy="351675"/>
            <a:chOff x="1310075" y="3980250"/>
            <a:chExt cx="297750" cy="297525"/>
          </a:xfrm>
        </p:grpSpPr>
        <p:sp>
          <p:nvSpPr>
            <p:cNvPr id="7569" name="Google Shape;7569;p14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145"/>
          <p:cNvGrpSpPr/>
          <p:nvPr/>
        </p:nvGrpSpPr>
        <p:grpSpPr>
          <a:xfrm>
            <a:off x="8013136" y="1531845"/>
            <a:ext cx="266305" cy="349133"/>
            <a:chOff x="3167275" y="3227275"/>
            <a:chExt cx="225300" cy="295375"/>
          </a:xfrm>
        </p:grpSpPr>
        <p:sp>
          <p:nvSpPr>
            <p:cNvPr id="7574" name="Google Shape;7574;p14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4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14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145"/>
          <p:cNvGrpSpPr/>
          <p:nvPr/>
        </p:nvGrpSpPr>
        <p:grpSpPr>
          <a:xfrm>
            <a:off x="7970318" y="2418902"/>
            <a:ext cx="351940" cy="349163"/>
            <a:chOff x="3133425" y="3955025"/>
            <a:chExt cx="297750" cy="295400"/>
          </a:xfrm>
        </p:grpSpPr>
        <p:sp>
          <p:nvSpPr>
            <p:cNvPr id="7581" name="Google Shape;7581;p14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145"/>
          <p:cNvGrpSpPr/>
          <p:nvPr/>
        </p:nvGrpSpPr>
        <p:grpSpPr>
          <a:xfrm>
            <a:off x="6650491" y="2882490"/>
            <a:ext cx="350079" cy="351320"/>
            <a:chOff x="4991425" y="3234750"/>
            <a:chExt cx="296175" cy="297225"/>
          </a:xfrm>
        </p:grpSpPr>
        <p:sp>
          <p:nvSpPr>
            <p:cNvPr id="7585" name="Google Shape;7585;p14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145"/>
          <p:cNvGrpSpPr/>
          <p:nvPr/>
        </p:nvGrpSpPr>
        <p:grpSpPr>
          <a:xfrm>
            <a:off x="6650491" y="3352053"/>
            <a:ext cx="350079" cy="308177"/>
            <a:chOff x="4991425" y="3617150"/>
            <a:chExt cx="296175" cy="260725"/>
          </a:xfrm>
        </p:grpSpPr>
        <p:sp>
          <p:nvSpPr>
            <p:cNvPr id="7592" name="Google Shape;7592;p14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4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4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4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145"/>
          <p:cNvGrpSpPr/>
          <p:nvPr/>
        </p:nvGrpSpPr>
        <p:grpSpPr>
          <a:xfrm>
            <a:off x="6727764" y="3807644"/>
            <a:ext cx="195532" cy="349163"/>
            <a:chOff x="5056800" y="3962900"/>
            <a:chExt cx="165425" cy="295400"/>
          </a:xfrm>
        </p:grpSpPr>
        <p:sp>
          <p:nvSpPr>
            <p:cNvPr id="7600" name="Google Shape;7600;p14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145"/>
          <p:cNvGrpSpPr/>
          <p:nvPr/>
        </p:nvGrpSpPr>
        <p:grpSpPr>
          <a:xfrm>
            <a:off x="7979062" y="3807660"/>
            <a:ext cx="350995" cy="349133"/>
            <a:chOff x="6168925" y="3936925"/>
            <a:chExt cx="296950" cy="295375"/>
          </a:xfrm>
        </p:grpSpPr>
        <p:sp>
          <p:nvSpPr>
            <p:cNvPr id="7604" name="Google Shape;7604;p14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4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145"/>
          <p:cNvGrpSpPr/>
          <p:nvPr/>
        </p:nvGrpSpPr>
        <p:grpSpPr>
          <a:xfrm>
            <a:off x="6192756" y="1531845"/>
            <a:ext cx="348188" cy="349133"/>
            <a:chOff x="1674750" y="3254050"/>
            <a:chExt cx="294575" cy="295375"/>
          </a:xfrm>
        </p:grpSpPr>
        <p:sp>
          <p:nvSpPr>
            <p:cNvPr id="7611" name="Google Shape;7611;p14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4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4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145"/>
          <p:cNvGrpSpPr/>
          <p:nvPr/>
        </p:nvGrpSpPr>
        <p:grpSpPr>
          <a:xfrm>
            <a:off x="6207177" y="1972435"/>
            <a:ext cx="319347" cy="349133"/>
            <a:chOff x="1687350" y="3618725"/>
            <a:chExt cx="270175" cy="295375"/>
          </a:xfrm>
        </p:grpSpPr>
        <p:sp>
          <p:nvSpPr>
            <p:cNvPr id="7615" name="Google Shape;7615;p14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45"/>
          <p:cNvGrpSpPr/>
          <p:nvPr/>
        </p:nvGrpSpPr>
        <p:grpSpPr>
          <a:xfrm>
            <a:off x="6190880" y="2418916"/>
            <a:ext cx="351940" cy="349133"/>
            <a:chOff x="1672375" y="3982600"/>
            <a:chExt cx="297750" cy="295375"/>
          </a:xfrm>
        </p:grpSpPr>
        <p:sp>
          <p:nvSpPr>
            <p:cNvPr id="7619" name="Google Shape;7619;p14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145"/>
          <p:cNvGrpSpPr/>
          <p:nvPr/>
        </p:nvGrpSpPr>
        <p:grpSpPr>
          <a:xfrm>
            <a:off x="4882872" y="2883111"/>
            <a:ext cx="350079" cy="350079"/>
            <a:chOff x="3497300" y="3227275"/>
            <a:chExt cx="296175" cy="296175"/>
          </a:xfrm>
        </p:grpSpPr>
        <p:sp>
          <p:nvSpPr>
            <p:cNvPr id="7623" name="Google Shape;7623;p14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4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4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45"/>
          <p:cNvGrpSpPr/>
          <p:nvPr/>
        </p:nvGrpSpPr>
        <p:grpSpPr>
          <a:xfrm>
            <a:off x="4883345" y="3332506"/>
            <a:ext cx="349133" cy="347272"/>
            <a:chOff x="3497300" y="3591950"/>
            <a:chExt cx="295375" cy="293800"/>
          </a:xfrm>
        </p:grpSpPr>
        <p:sp>
          <p:nvSpPr>
            <p:cNvPr id="7632" name="Google Shape;7632;p14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4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4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4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4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145"/>
          <p:cNvGrpSpPr/>
          <p:nvPr/>
        </p:nvGrpSpPr>
        <p:grpSpPr>
          <a:xfrm>
            <a:off x="4883345" y="3807644"/>
            <a:ext cx="349133" cy="349163"/>
            <a:chOff x="3497300" y="3955025"/>
            <a:chExt cx="295375" cy="295400"/>
          </a:xfrm>
        </p:grpSpPr>
        <p:sp>
          <p:nvSpPr>
            <p:cNvPr id="7641" name="Google Shape;7641;p14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145"/>
          <p:cNvGrpSpPr/>
          <p:nvPr/>
        </p:nvGrpSpPr>
        <p:grpSpPr>
          <a:xfrm>
            <a:off x="7107917" y="2883835"/>
            <a:ext cx="327739" cy="348631"/>
            <a:chOff x="5364750" y="3235150"/>
            <a:chExt cx="277275" cy="294950"/>
          </a:xfrm>
        </p:grpSpPr>
        <p:sp>
          <p:nvSpPr>
            <p:cNvPr id="7645" name="Google Shape;7645;p1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145"/>
          <p:cNvGrpSpPr/>
          <p:nvPr/>
        </p:nvGrpSpPr>
        <p:grpSpPr>
          <a:xfrm>
            <a:off x="7096274" y="3330171"/>
            <a:ext cx="351024" cy="351940"/>
            <a:chOff x="5355300" y="3598250"/>
            <a:chExt cx="296975" cy="297750"/>
          </a:xfrm>
        </p:grpSpPr>
        <p:sp>
          <p:nvSpPr>
            <p:cNvPr id="7654" name="Google Shape;7654;p14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4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4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4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45"/>
          <p:cNvGrpSpPr/>
          <p:nvPr/>
        </p:nvGrpSpPr>
        <p:grpSpPr>
          <a:xfrm>
            <a:off x="7100470" y="3869093"/>
            <a:ext cx="342632" cy="226264"/>
            <a:chOff x="5358450" y="4015675"/>
            <a:chExt cx="289875" cy="191425"/>
          </a:xfrm>
        </p:grpSpPr>
        <p:sp>
          <p:nvSpPr>
            <p:cNvPr id="7663" name="Google Shape;7663;p14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45"/>
          <p:cNvGrpSpPr/>
          <p:nvPr/>
        </p:nvGrpSpPr>
        <p:grpSpPr>
          <a:xfrm>
            <a:off x="6226953" y="4251624"/>
            <a:ext cx="351024" cy="325464"/>
            <a:chOff x="6543825" y="3202075"/>
            <a:chExt cx="296975" cy="275350"/>
          </a:xfrm>
        </p:grpSpPr>
        <p:sp>
          <p:nvSpPr>
            <p:cNvPr id="7668" name="Google Shape;7668;p14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4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4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145"/>
          <p:cNvGrpSpPr/>
          <p:nvPr/>
        </p:nvGrpSpPr>
        <p:grpSpPr>
          <a:xfrm>
            <a:off x="6633934" y="1531372"/>
            <a:ext cx="350079" cy="350079"/>
            <a:chOff x="2037825" y="3254050"/>
            <a:chExt cx="296175" cy="296175"/>
          </a:xfrm>
        </p:grpSpPr>
        <p:sp>
          <p:nvSpPr>
            <p:cNvPr id="7676" name="Google Shape;7676;p14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4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5"/>
          <p:cNvGrpSpPr/>
          <p:nvPr/>
        </p:nvGrpSpPr>
        <p:grpSpPr>
          <a:xfrm>
            <a:off x="6632072" y="1972539"/>
            <a:ext cx="353802" cy="348926"/>
            <a:chOff x="2034675" y="3617925"/>
            <a:chExt cx="299325" cy="295200"/>
          </a:xfrm>
        </p:grpSpPr>
        <p:sp>
          <p:nvSpPr>
            <p:cNvPr id="7683" name="Google Shape;7683;p14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4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4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145"/>
          <p:cNvGrpSpPr/>
          <p:nvPr/>
        </p:nvGrpSpPr>
        <p:grpSpPr>
          <a:xfrm>
            <a:off x="6633934" y="2418916"/>
            <a:ext cx="350079" cy="349133"/>
            <a:chOff x="2037825" y="3981825"/>
            <a:chExt cx="296175" cy="295375"/>
          </a:xfrm>
        </p:grpSpPr>
        <p:sp>
          <p:nvSpPr>
            <p:cNvPr id="7689" name="Google Shape;7689;p14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45"/>
          <p:cNvGrpSpPr/>
          <p:nvPr/>
        </p:nvGrpSpPr>
        <p:grpSpPr>
          <a:xfrm>
            <a:off x="5318952" y="2915232"/>
            <a:ext cx="350079" cy="285837"/>
            <a:chOff x="3860400" y="3254050"/>
            <a:chExt cx="296175" cy="241825"/>
          </a:xfrm>
        </p:grpSpPr>
        <p:sp>
          <p:nvSpPr>
            <p:cNvPr id="7693" name="Google Shape;7693;p14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4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4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4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4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45"/>
          <p:cNvGrpSpPr/>
          <p:nvPr/>
        </p:nvGrpSpPr>
        <p:grpSpPr>
          <a:xfrm>
            <a:off x="5318479" y="3331102"/>
            <a:ext cx="351024" cy="350079"/>
            <a:chOff x="3859600" y="3591950"/>
            <a:chExt cx="296975" cy="296175"/>
          </a:xfrm>
        </p:grpSpPr>
        <p:sp>
          <p:nvSpPr>
            <p:cNvPr id="7701" name="Google Shape;7701;p14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5"/>
          <p:cNvGrpSpPr/>
          <p:nvPr/>
        </p:nvGrpSpPr>
        <p:grpSpPr>
          <a:xfrm>
            <a:off x="5318952" y="3807186"/>
            <a:ext cx="350079" cy="350079"/>
            <a:chOff x="3860400" y="3955025"/>
            <a:chExt cx="296175" cy="296175"/>
          </a:xfrm>
        </p:grpSpPr>
        <p:sp>
          <p:nvSpPr>
            <p:cNvPr id="7705" name="Google Shape;7705;p14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4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145"/>
          <p:cNvGrpSpPr/>
          <p:nvPr/>
        </p:nvGrpSpPr>
        <p:grpSpPr>
          <a:xfrm>
            <a:off x="7534167" y="2883584"/>
            <a:ext cx="355664" cy="349133"/>
            <a:chOff x="5716825" y="3235950"/>
            <a:chExt cx="300900" cy="295375"/>
          </a:xfrm>
        </p:grpSpPr>
        <p:sp>
          <p:nvSpPr>
            <p:cNvPr id="7711" name="Google Shape;7711;p14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5"/>
          <p:cNvGrpSpPr/>
          <p:nvPr/>
        </p:nvGrpSpPr>
        <p:grpSpPr>
          <a:xfrm>
            <a:off x="7547199" y="3342272"/>
            <a:ext cx="329601" cy="327739"/>
            <a:chOff x="5727850" y="3609275"/>
            <a:chExt cx="278850" cy="277275"/>
          </a:xfrm>
        </p:grpSpPr>
        <p:sp>
          <p:nvSpPr>
            <p:cNvPr id="7716" name="Google Shape;7716;p14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145"/>
          <p:cNvGrpSpPr/>
          <p:nvPr/>
        </p:nvGrpSpPr>
        <p:grpSpPr>
          <a:xfrm>
            <a:off x="7558383" y="3807659"/>
            <a:ext cx="307231" cy="349133"/>
            <a:chOff x="5736525" y="3963700"/>
            <a:chExt cx="259925" cy="295375"/>
          </a:xfrm>
        </p:grpSpPr>
        <p:sp>
          <p:nvSpPr>
            <p:cNvPr id="7722" name="Google Shape;7722;p14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4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4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145"/>
          <p:cNvGrpSpPr/>
          <p:nvPr/>
        </p:nvGrpSpPr>
        <p:grpSpPr>
          <a:xfrm>
            <a:off x="6649963" y="4256985"/>
            <a:ext cx="351024" cy="350079"/>
            <a:chOff x="6553275" y="3604550"/>
            <a:chExt cx="296975" cy="296175"/>
          </a:xfrm>
        </p:grpSpPr>
        <p:sp>
          <p:nvSpPr>
            <p:cNvPr id="7730" name="Google Shape;7730;p14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4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4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4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4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4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sp>
        <p:nvSpPr>
          <p:cNvPr id="7740" name="Google Shape;7740;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1" name="Google Shape;7741;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42" name="Google Shape;7742;p146"/>
          <p:cNvGrpSpPr/>
          <p:nvPr/>
        </p:nvGrpSpPr>
        <p:grpSpPr>
          <a:xfrm>
            <a:off x="877057" y="1532946"/>
            <a:ext cx="294401" cy="353645"/>
            <a:chOff x="-35814600" y="3202075"/>
            <a:chExt cx="242625" cy="291450"/>
          </a:xfrm>
        </p:grpSpPr>
        <p:sp>
          <p:nvSpPr>
            <p:cNvPr id="7743" name="Google Shape;7743;p14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4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4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146"/>
          <p:cNvGrpSpPr/>
          <p:nvPr/>
        </p:nvGrpSpPr>
        <p:grpSpPr>
          <a:xfrm>
            <a:off x="847435" y="1973866"/>
            <a:ext cx="353645" cy="353888"/>
            <a:chOff x="-35839800" y="3561025"/>
            <a:chExt cx="291450" cy="291650"/>
          </a:xfrm>
        </p:grpSpPr>
        <p:sp>
          <p:nvSpPr>
            <p:cNvPr id="7751" name="Google Shape;7751;p14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4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4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4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8" name="Google Shape;7758;p14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9" name="Google Shape;7759;p146"/>
          <p:cNvGrpSpPr/>
          <p:nvPr/>
        </p:nvGrpSpPr>
        <p:grpSpPr>
          <a:xfrm>
            <a:off x="3084980" y="1532946"/>
            <a:ext cx="353645" cy="353645"/>
            <a:chOff x="-34003850" y="3227275"/>
            <a:chExt cx="291450" cy="291450"/>
          </a:xfrm>
        </p:grpSpPr>
        <p:sp>
          <p:nvSpPr>
            <p:cNvPr id="7760" name="Google Shape;7760;p14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6"/>
          <p:cNvGrpSpPr/>
          <p:nvPr/>
        </p:nvGrpSpPr>
        <p:grpSpPr>
          <a:xfrm>
            <a:off x="3084510" y="1973638"/>
            <a:ext cx="354586" cy="354343"/>
            <a:chOff x="-34004625" y="3585850"/>
            <a:chExt cx="292225" cy="292025"/>
          </a:xfrm>
        </p:grpSpPr>
        <p:sp>
          <p:nvSpPr>
            <p:cNvPr id="7766" name="Google Shape;7766;p14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4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4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146"/>
          <p:cNvGrpSpPr/>
          <p:nvPr/>
        </p:nvGrpSpPr>
        <p:grpSpPr>
          <a:xfrm>
            <a:off x="3084025" y="2408839"/>
            <a:ext cx="355557" cy="354616"/>
            <a:chOff x="-34005425" y="3945575"/>
            <a:chExt cx="293025" cy="292250"/>
          </a:xfrm>
        </p:grpSpPr>
        <p:sp>
          <p:nvSpPr>
            <p:cNvPr id="7772" name="Google Shape;7772;p1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146"/>
          <p:cNvGrpSpPr/>
          <p:nvPr/>
        </p:nvGrpSpPr>
        <p:grpSpPr>
          <a:xfrm>
            <a:off x="1731124" y="2882015"/>
            <a:ext cx="358408" cy="355557"/>
            <a:chOff x="-32174975" y="3192625"/>
            <a:chExt cx="295375" cy="293025"/>
          </a:xfrm>
        </p:grpSpPr>
        <p:sp>
          <p:nvSpPr>
            <p:cNvPr id="7776" name="Google Shape;7776;p14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4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0" name="Google Shape;7780;p14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146"/>
          <p:cNvGrpSpPr/>
          <p:nvPr/>
        </p:nvGrpSpPr>
        <p:grpSpPr>
          <a:xfrm>
            <a:off x="3970274" y="2882970"/>
            <a:ext cx="354586" cy="353645"/>
            <a:chOff x="-30345325" y="3184750"/>
            <a:chExt cx="292225" cy="291450"/>
          </a:xfrm>
        </p:grpSpPr>
        <p:sp>
          <p:nvSpPr>
            <p:cNvPr id="7783" name="Google Shape;7783;p14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146"/>
          <p:cNvGrpSpPr/>
          <p:nvPr/>
        </p:nvGrpSpPr>
        <p:grpSpPr>
          <a:xfrm>
            <a:off x="1295026" y="1532946"/>
            <a:ext cx="353645" cy="353645"/>
            <a:chOff x="-35481425" y="3202075"/>
            <a:chExt cx="291450" cy="291450"/>
          </a:xfrm>
        </p:grpSpPr>
        <p:sp>
          <p:nvSpPr>
            <p:cNvPr id="7789" name="Google Shape;7789;p14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4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4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4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4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146"/>
          <p:cNvGrpSpPr/>
          <p:nvPr/>
        </p:nvGrpSpPr>
        <p:grpSpPr>
          <a:xfrm>
            <a:off x="1294556" y="1974472"/>
            <a:ext cx="354586" cy="352675"/>
            <a:chOff x="-35482200" y="3561225"/>
            <a:chExt cx="292225" cy="290650"/>
          </a:xfrm>
        </p:grpSpPr>
        <p:sp>
          <p:nvSpPr>
            <p:cNvPr id="7797" name="Google Shape;7797;p14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146"/>
          <p:cNvGrpSpPr/>
          <p:nvPr/>
        </p:nvGrpSpPr>
        <p:grpSpPr>
          <a:xfrm>
            <a:off x="1295026" y="2409340"/>
            <a:ext cx="353645" cy="353615"/>
            <a:chOff x="-35481425" y="3919600"/>
            <a:chExt cx="291450" cy="291425"/>
          </a:xfrm>
        </p:grpSpPr>
        <p:sp>
          <p:nvSpPr>
            <p:cNvPr id="7801" name="Google Shape;7801;p14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4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4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46"/>
          <p:cNvGrpSpPr/>
          <p:nvPr/>
        </p:nvGrpSpPr>
        <p:grpSpPr>
          <a:xfrm>
            <a:off x="3530661" y="1533431"/>
            <a:ext cx="357468" cy="352675"/>
            <a:chOff x="-33645475" y="3228075"/>
            <a:chExt cx="294600" cy="290650"/>
          </a:xfrm>
        </p:grpSpPr>
        <p:sp>
          <p:nvSpPr>
            <p:cNvPr id="7810" name="Google Shape;7810;p14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4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4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4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4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46"/>
          <p:cNvGrpSpPr/>
          <p:nvPr/>
        </p:nvGrpSpPr>
        <p:grpSpPr>
          <a:xfrm>
            <a:off x="3531631" y="1973516"/>
            <a:ext cx="355526" cy="354586"/>
            <a:chOff x="-33646250" y="3586425"/>
            <a:chExt cx="293000" cy="292225"/>
          </a:xfrm>
        </p:grpSpPr>
        <p:sp>
          <p:nvSpPr>
            <p:cNvPr id="7818" name="Google Shape;7818;p14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146"/>
          <p:cNvGrpSpPr/>
          <p:nvPr/>
        </p:nvGrpSpPr>
        <p:grpSpPr>
          <a:xfrm>
            <a:off x="3532101" y="2408369"/>
            <a:ext cx="354586" cy="355557"/>
            <a:chOff x="-33645475" y="3944800"/>
            <a:chExt cx="292225" cy="293025"/>
          </a:xfrm>
        </p:grpSpPr>
        <p:sp>
          <p:nvSpPr>
            <p:cNvPr id="7821" name="Google Shape;7821;p14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4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4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4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46"/>
          <p:cNvGrpSpPr/>
          <p:nvPr/>
        </p:nvGrpSpPr>
        <p:grpSpPr>
          <a:xfrm>
            <a:off x="2185320" y="2882106"/>
            <a:ext cx="352675" cy="355375"/>
            <a:chOff x="-31809525" y="3192625"/>
            <a:chExt cx="290650" cy="292875"/>
          </a:xfrm>
        </p:grpSpPr>
        <p:sp>
          <p:nvSpPr>
            <p:cNvPr id="7832" name="Google Shape;7832;p14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46"/>
          <p:cNvGrpSpPr/>
          <p:nvPr/>
        </p:nvGrpSpPr>
        <p:grpSpPr>
          <a:xfrm>
            <a:off x="2184835" y="3352658"/>
            <a:ext cx="353645" cy="355557"/>
            <a:chOff x="-31811100" y="3550975"/>
            <a:chExt cx="291450" cy="293025"/>
          </a:xfrm>
        </p:grpSpPr>
        <p:sp>
          <p:nvSpPr>
            <p:cNvPr id="7837" name="Google Shape;7837;p14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4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4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4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4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146"/>
          <p:cNvGrpSpPr/>
          <p:nvPr/>
        </p:nvGrpSpPr>
        <p:grpSpPr>
          <a:xfrm>
            <a:off x="2178631" y="3816962"/>
            <a:ext cx="366052" cy="356831"/>
            <a:chOff x="-31817400" y="3910025"/>
            <a:chExt cx="301675" cy="294075"/>
          </a:xfrm>
        </p:grpSpPr>
        <p:sp>
          <p:nvSpPr>
            <p:cNvPr id="7845" name="Google Shape;7845;p1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146"/>
          <p:cNvGrpSpPr/>
          <p:nvPr/>
        </p:nvGrpSpPr>
        <p:grpSpPr>
          <a:xfrm>
            <a:off x="3970259" y="3353143"/>
            <a:ext cx="354616" cy="354586"/>
            <a:chOff x="-30354000" y="3569100"/>
            <a:chExt cx="292250" cy="292225"/>
          </a:xfrm>
        </p:grpSpPr>
        <p:sp>
          <p:nvSpPr>
            <p:cNvPr id="7849" name="Google Shape;7849;p14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4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4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46"/>
          <p:cNvGrpSpPr/>
          <p:nvPr/>
        </p:nvGrpSpPr>
        <p:grpSpPr>
          <a:xfrm>
            <a:off x="1748837" y="1532946"/>
            <a:ext cx="342148" cy="353645"/>
            <a:chOff x="-35118325" y="3202075"/>
            <a:chExt cx="281975" cy="291450"/>
          </a:xfrm>
        </p:grpSpPr>
        <p:sp>
          <p:nvSpPr>
            <p:cNvPr id="7856" name="Google Shape;7856;p14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4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4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6"/>
          <p:cNvGrpSpPr/>
          <p:nvPr/>
        </p:nvGrpSpPr>
        <p:grpSpPr>
          <a:xfrm>
            <a:off x="1742618" y="1974199"/>
            <a:ext cx="354586" cy="353221"/>
            <a:chOff x="-35123050" y="3561225"/>
            <a:chExt cx="292225" cy="291100"/>
          </a:xfrm>
        </p:grpSpPr>
        <p:sp>
          <p:nvSpPr>
            <p:cNvPr id="7861" name="Google Shape;7861;p14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46"/>
          <p:cNvGrpSpPr/>
          <p:nvPr/>
        </p:nvGrpSpPr>
        <p:grpSpPr>
          <a:xfrm>
            <a:off x="1784677" y="2409340"/>
            <a:ext cx="270467" cy="353615"/>
            <a:chOff x="-35089175" y="3919600"/>
            <a:chExt cx="222900" cy="291425"/>
          </a:xfrm>
        </p:grpSpPr>
        <p:sp>
          <p:nvSpPr>
            <p:cNvPr id="7864" name="Google Shape;7864;p14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46"/>
          <p:cNvGrpSpPr/>
          <p:nvPr/>
        </p:nvGrpSpPr>
        <p:grpSpPr>
          <a:xfrm>
            <a:off x="3981673" y="1532703"/>
            <a:ext cx="336445" cy="354131"/>
            <a:chOff x="-33277650" y="3226875"/>
            <a:chExt cx="277275" cy="291850"/>
          </a:xfrm>
        </p:grpSpPr>
        <p:sp>
          <p:nvSpPr>
            <p:cNvPr id="7867" name="Google Shape;7867;p14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4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4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6"/>
          <p:cNvGrpSpPr/>
          <p:nvPr/>
        </p:nvGrpSpPr>
        <p:grpSpPr>
          <a:xfrm>
            <a:off x="3973073" y="1973987"/>
            <a:ext cx="353645" cy="353645"/>
            <a:chOff x="-33286325" y="3586425"/>
            <a:chExt cx="291450" cy="291450"/>
          </a:xfrm>
        </p:grpSpPr>
        <p:sp>
          <p:nvSpPr>
            <p:cNvPr id="7875" name="Google Shape;7875;p14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4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46"/>
          <p:cNvGrpSpPr/>
          <p:nvPr/>
        </p:nvGrpSpPr>
        <p:grpSpPr>
          <a:xfrm>
            <a:off x="3973073" y="2408369"/>
            <a:ext cx="353645" cy="355557"/>
            <a:chOff x="-33286325" y="3944800"/>
            <a:chExt cx="291450" cy="293025"/>
          </a:xfrm>
        </p:grpSpPr>
        <p:sp>
          <p:nvSpPr>
            <p:cNvPr id="7881" name="Google Shape;7881;p1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46"/>
          <p:cNvGrpSpPr/>
          <p:nvPr/>
        </p:nvGrpSpPr>
        <p:grpSpPr>
          <a:xfrm>
            <a:off x="2631470" y="2881529"/>
            <a:ext cx="353645" cy="356527"/>
            <a:chOff x="-31452725" y="3191825"/>
            <a:chExt cx="291450" cy="293825"/>
          </a:xfrm>
        </p:grpSpPr>
        <p:sp>
          <p:nvSpPr>
            <p:cNvPr id="7886" name="Google Shape;7886;p14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4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146"/>
          <p:cNvGrpSpPr/>
          <p:nvPr/>
        </p:nvGrpSpPr>
        <p:grpSpPr>
          <a:xfrm>
            <a:off x="2631000" y="3353144"/>
            <a:ext cx="354586" cy="354586"/>
            <a:chOff x="-31452725" y="3551775"/>
            <a:chExt cx="292225" cy="292225"/>
          </a:xfrm>
        </p:grpSpPr>
        <p:sp>
          <p:nvSpPr>
            <p:cNvPr id="7891" name="Google Shape;7891;p14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4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4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46"/>
          <p:cNvGrpSpPr/>
          <p:nvPr/>
        </p:nvGrpSpPr>
        <p:grpSpPr>
          <a:xfrm>
            <a:off x="2629559" y="3817129"/>
            <a:ext cx="357468" cy="356497"/>
            <a:chOff x="-31455100" y="3909350"/>
            <a:chExt cx="294600" cy="293800"/>
          </a:xfrm>
        </p:grpSpPr>
        <p:sp>
          <p:nvSpPr>
            <p:cNvPr id="7896" name="Google Shape;7896;p14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6"/>
          <p:cNvGrpSpPr/>
          <p:nvPr/>
        </p:nvGrpSpPr>
        <p:grpSpPr>
          <a:xfrm>
            <a:off x="3970744" y="3818084"/>
            <a:ext cx="353645" cy="354586"/>
            <a:chOff x="-30345325" y="3918800"/>
            <a:chExt cx="291450" cy="292225"/>
          </a:xfrm>
        </p:grpSpPr>
        <p:sp>
          <p:nvSpPr>
            <p:cNvPr id="7899" name="Google Shape;7899;p14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146"/>
          <p:cNvGrpSpPr/>
          <p:nvPr/>
        </p:nvGrpSpPr>
        <p:grpSpPr>
          <a:xfrm>
            <a:off x="2200736" y="1532946"/>
            <a:ext cx="332593" cy="353645"/>
            <a:chOff x="-34755225" y="3202075"/>
            <a:chExt cx="274100" cy="291450"/>
          </a:xfrm>
        </p:grpSpPr>
        <p:sp>
          <p:nvSpPr>
            <p:cNvPr id="7905" name="Google Shape;7905;p1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46"/>
          <p:cNvGrpSpPr/>
          <p:nvPr/>
        </p:nvGrpSpPr>
        <p:grpSpPr>
          <a:xfrm>
            <a:off x="2190209" y="1973987"/>
            <a:ext cx="353645" cy="353645"/>
            <a:chOff x="-34763900" y="3561225"/>
            <a:chExt cx="291450" cy="291450"/>
          </a:xfrm>
        </p:grpSpPr>
        <p:sp>
          <p:nvSpPr>
            <p:cNvPr id="7913" name="Google Shape;7913;p14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14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146"/>
          <p:cNvGrpSpPr/>
          <p:nvPr/>
        </p:nvGrpSpPr>
        <p:grpSpPr>
          <a:xfrm>
            <a:off x="845106" y="2882499"/>
            <a:ext cx="354586" cy="354586"/>
            <a:chOff x="-32927950" y="3227275"/>
            <a:chExt cx="292225" cy="292225"/>
          </a:xfrm>
        </p:grpSpPr>
        <p:sp>
          <p:nvSpPr>
            <p:cNvPr id="7918" name="Google Shape;7918;p14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6"/>
          <p:cNvGrpSpPr/>
          <p:nvPr/>
        </p:nvGrpSpPr>
        <p:grpSpPr>
          <a:xfrm>
            <a:off x="844621" y="3353613"/>
            <a:ext cx="355557" cy="353645"/>
            <a:chOff x="-32927950" y="3586425"/>
            <a:chExt cx="293025" cy="291450"/>
          </a:xfrm>
        </p:grpSpPr>
        <p:sp>
          <p:nvSpPr>
            <p:cNvPr id="7924" name="Google Shape;7924;p14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146"/>
          <p:cNvGrpSpPr/>
          <p:nvPr/>
        </p:nvGrpSpPr>
        <p:grpSpPr>
          <a:xfrm>
            <a:off x="845106" y="3817598"/>
            <a:ext cx="354586" cy="355557"/>
            <a:chOff x="-32927950" y="3944800"/>
            <a:chExt cx="292225" cy="293025"/>
          </a:xfrm>
        </p:grpSpPr>
        <p:sp>
          <p:nvSpPr>
            <p:cNvPr id="7930" name="Google Shape;7930;p14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4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4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46"/>
          <p:cNvGrpSpPr/>
          <p:nvPr/>
        </p:nvGrpSpPr>
        <p:grpSpPr>
          <a:xfrm>
            <a:off x="3073898" y="2882849"/>
            <a:ext cx="354586" cy="353888"/>
            <a:chOff x="-31094350" y="3194000"/>
            <a:chExt cx="292225" cy="291650"/>
          </a:xfrm>
        </p:grpSpPr>
        <p:sp>
          <p:nvSpPr>
            <p:cNvPr id="7940" name="Google Shape;7940;p14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4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4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4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146"/>
          <p:cNvGrpSpPr/>
          <p:nvPr/>
        </p:nvGrpSpPr>
        <p:grpSpPr>
          <a:xfrm>
            <a:off x="3074368" y="3353341"/>
            <a:ext cx="353645" cy="354191"/>
            <a:chOff x="-31093575" y="3552550"/>
            <a:chExt cx="291450" cy="291900"/>
          </a:xfrm>
        </p:grpSpPr>
        <p:sp>
          <p:nvSpPr>
            <p:cNvPr id="7949" name="Google Shape;7949;p14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4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4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46"/>
          <p:cNvGrpSpPr/>
          <p:nvPr/>
        </p:nvGrpSpPr>
        <p:grpSpPr>
          <a:xfrm>
            <a:off x="3074368" y="3818569"/>
            <a:ext cx="353645" cy="353615"/>
            <a:chOff x="-31093575" y="3911725"/>
            <a:chExt cx="291450" cy="291425"/>
          </a:xfrm>
        </p:grpSpPr>
        <p:sp>
          <p:nvSpPr>
            <p:cNvPr id="7954" name="Google Shape;7954;p14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46"/>
          <p:cNvGrpSpPr/>
          <p:nvPr/>
        </p:nvGrpSpPr>
        <p:grpSpPr>
          <a:xfrm>
            <a:off x="2183798" y="4275536"/>
            <a:ext cx="356497" cy="354586"/>
            <a:chOff x="-29946000" y="3183175"/>
            <a:chExt cx="293800" cy="292225"/>
          </a:xfrm>
        </p:grpSpPr>
        <p:sp>
          <p:nvSpPr>
            <p:cNvPr id="7957" name="Google Shape;7957;p14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4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4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46"/>
          <p:cNvGrpSpPr/>
          <p:nvPr/>
        </p:nvGrpSpPr>
        <p:grpSpPr>
          <a:xfrm>
            <a:off x="2628330" y="1532689"/>
            <a:ext cx="358408" cy="354161"/>
            <a:chOff x="-34408675" y="3202075"/>
            <a:chExt cx="295375" cy="291875"/>
          </a:xfrm>
        </p:grpSpPr>
        <p:sp>
          <p:nvSpPr>
            <p:cNvPr id="7964" name="Google Shape;7964;p14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4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4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46"/>
          <p:cNvGrpSpPr/>
          <p:nvPr/>
        </p:nvGrpSpPr>
        <p:grpSpPr>
          <a:xfrm>
            <a:off x="2630241" y="1972683"/>
            <a:ext cx="354586" cy="356254"/>
            <a:chOff x="-34405525" y="3558075"/>
            <a:chExt cx="292225" cy="293600"/>
          </a:xfrm>
        </p:grpSpPr>
        <p:sp>
          <p:nvSpPr>
            <p:cNvPr id="7969" name="Google Shape;7969;p14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146"/>
          <p:cNvGrpSpPr/>
          <p:nvPr/>
        </p:nvGrpSpPr>
        <p:grpSpPr>
          <a:xfrm>
            <a:off x="2629755" y="2409340"/>
            <a:ext cx="355557" cy="353615"/>
            <a:chOff x="-34406325" y="3919600"/>
            <a:chExt cx="293025" cy="291425"/>
          </a:xfrm>
        </p:grpSpPr>
        <p:sp>
          <p:nvSpPr>
            <p:cNvPr id="7973" name="Google Shape;7973;p14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4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4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4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4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6"/>
          <p:cNvGrpSpPr/>
          <p:nvPr/>
        </p:nvGrpSpPr>
        <p:grpSpPr>
          <a:xfrm>
            <a:off x="1293653" y="2888703"/>
            <a:ext cx="353645" cy="342179"/>
            <a:chOff x="-32568800" y="3232000"/>
            <a:chExt cx="291450" cy="282000"/>
          </a:xfrm>
        </p:grpSpPr>
        <p:sp>
          <p:nvSpPr>
            <p:cNvPr id="7981" name="Google Shape;7981;p14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6"/>
          <p:cNvGrpSpPr/>
          <p:nvPr/>
        </p:nvGrpSpPr>
        <p:grpSpPr>
          <a:xfrm>
            <a:off x="1293183" y="3353613"/>
            <a:ext cx="354586" cy="353645"/>
            <a:chOff x="-32569575" y="3586425"/>
            <a:chExt cx="292225" cy="291450"/>
          </a:xfrm>
        </p:grpSpPr>
        <p:sp>
          <p:nvSpPr>
            <p:cNvPr id="7984" name="Google Shape;7984;p14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146"/>
          <p:cNvGrpSpPr/>
          <p:nvPr/>
        </p:nvGrpSpPr>
        <p:grpSpPr>
          <a:xfrm>
            <a:off x="1284098" y="3818205"/>
            <a:ext cx="372756" cy="354343"/>
            <a:chOff x="-32576675" y="3944600"/>
            <a:chExt cx="307200" cy="292025"/>
          </a:xfrm>
        </p:grpSpPr>
        <p:sp>
          <p:nvSpPr>
            <p:cNvPr id="7987" name="Google Shape;7987;p14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146"/>
          <p:cNvGrpSpPr/>
          <p:nvPr/>
        </p:nvGrpSpPr>
        <p:grpSpPr>
          <a:xfrm>
            <a:off x="3529065" y="2882500"/>
            <a:ext cx="354586" cy="354586"/>
            <a:chOff x="-30735200" y="3192625"/>
            <a:chExt cx="292225" cy="292225"/>
          </a:xfrm>
        </p:grpSpPr>
        <p:sp>
          <p:nvSpPr>
            <p:cNvPr id="7990" name="Google Shape;7990;p14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4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4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4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4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146"/>
          <p:cNvGrpSpPr/>
          <p:nvPr/>
        </p:nvGrpSpPr>
        <p:grpSpPr>
          <a:xfrm>
            <a:off x="3529065" y="3353932"/>
            <a:ext cx="354586" cy="353008"/>
            <a:chOff x="-30735200" y="3552550"/>
            <a:chExt cx="292225" cy="290925"/>
          </a:xfrm>
        </p:grpSpPr>
        <p:sp>
          <p:nvSpPr>
            <p:cNvPr id="7998" name="Google Shape;7998;p14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4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46"/>
          <p:cNvGrpSpPr/>
          <p:nvPr/>
        </p:nvGrpSpPr>
        <p:grpSpPr>
          <a:xfrm>
            <a:off x="3529065" y="3818554"/>
            <a:ext cx="354586" cy="353645"/>
            <a:chOff x="-30735200" y="3910925"/>
            <a:chExt cx="292225" cy="291450"/>
          </a:xfrm>
        </p:grpSpPr>
        <p:sp>
          <p:nvSpPr>
            <p:cNvPr id="8001" name="Google Shape;8001;p1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14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146"/>
          <p:cNvGrpSpPr/>
          <p:nvPr/>
        </p:nvGrpSpPr>
        <p:grpSpPr>
          <a:xfrm>
            <a:off x="4882910" y="1531421"/>
            <a:ext cx="358971" cy="359224"/>
            <a:chOff x="-57956275" y="3197925"/>
            <a:chExt cx="319000" cy="319225"/>
          </a:xfrm>
        </p:grpSpPr>
        <p:sp>
          <p:nvSpPr>
            <p:cNvPr id="8005" name="Google Shape;8005;p14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4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4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6"/>
          <p:cNvGrpSpPr/>
          <p:nvPr/>
        </p:nvGrpSpPr>
        <p:grpSpPr>
          <a:xfrm>
            <a:off x="4905064" y="1987846"/>
            <a:ext cx="314662" cy="358971"/>
            <a:chOff x="-57940525" y="3590375"/>
            <a:chExt cx="279625" cy="319000"/>
          </a:xfrm>
        </p:grpSpPr>
        <p:sp>
          <p:nvSpPr>
            <p:cNvPr id="8013" name="Google Shape;8013;p1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46"/>
          <p:cNvGrpSpPr/>
          <p:nvPr/>
        </p:nvGrpSpPr>
        <p:grpSpPr>
          <a:xfrm>
            <a:off x="4875945" y="2429217"/>
            <a:ext cx="358099" cy="358999"/>
            <a:chOff x="-57959425" y="3982600"/>
            <a:chExt cx="318225" cy="319025"/>
          </a:xfrm>
        </p:grpSpPr>
        <p:sp>
          <p:nvSpPr>
            <p:cNvPr id="8019" name="Google Shape;8019;p14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4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46"/>
          <p:cNvGrpSpPr/>
          <p:nvPr/>
        </p:nvGrpSpPr>
        <p:grpSpPr>
          <a:xfrm>
            <a:off x="7076112" y="1532546"/>
            <a:ext cx="357226" cy="357226"/>
            <a:chOff x="-55987225" y="3198925"/>
            <a:chExt cx="317450" cy="317450"/>
          </a:xfrm>
        </p:grpSpPr>
        <p:sp>
          <p:nvSpPr>
            <p:cNvPr id="8024" name="Google Shape;8024;p14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6"/>
          <p:cNvGrpSpPr/>
          <p:nvPr/>
        </p:nvGrpSpPr>
        <p:grpSpPr>
          <a:xfrm>
            <a:off x="7076112" y="1988578"/>
            <a:ext cx="357226" cy="357367"/>
            <a:chOff x="-55987225" y="3591025"/>
            <a:chExt cx="317450" cy="317575"/>
          </a:xfrm>
        </p:grpSpPr>
        <p:sp>
          <p:nvSpPr>
            <p:cNvPr id="8029" name="Google Shape;8029;p14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6"/>
          <p:cNvGrpSpPr/>
          <p:nvPr/>
        </p:nvGrpSpPr>
        <p:grpSpPr>
          <a:xfrm>
            <a:off x="7090027" y="2429217"/>
            <a:ext cx="358999" cy="358999"/>
            <a:chOff x="-55988800" y="3982600"/>
            <a:chExt cx="319025" cy="319025"/>
          </a:xfrm>
        </p:grpSpPr>
        <p:sp>
          <p:nvSpPr>
            <p:cNvPr id="8035" name="Google Shape;8035;p14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46"/>
          <p:cNvGrpSpPr/>
          <p:nvPr/>
        </p:nvGrpSpPr>
        <p:grpSpPr>
          <a:xfrm>
            <a:off x="5748546" y="2887174"/>
            <a:ext cx="356326" cy="358971"/>
            <a:chOff x="-54026025" y="3192625"/>
            <a:chExt cx="316650" cy="319000"/>
          </a:xfrm>
        </p:grpSpPr>
        <p:sp>
          <p:nvSpPr>
            <p:cNvPr id="8041" name="Google Shape;8041;p14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4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4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146"/>
          <p:cNvGrpSpPr/>
          <p:nvPr/>
        </p:nvGrpSpPr>
        <p:grpSpPr>
          <a:xfrm>
            <a:off x="5768492" y="3358148"/>
            <a:ext cx="316434" cy="358099"/>
            <a:chOff x="-54007925" y="3584850"/>
            <a:chExt cx="281200" cy="318225"/>
          </a:xfrm>
        </p:grpSpPr>
        <p:sp>
          <p:nvSpPr>
            <p:cNvPr id="8050" name="Google Shape;8050;p14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4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4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146"/>
          <p:cNvGrpSpPr/>
          <p:nvPr/>
        </p:nvGrpSpPr>
        <p:grpSpPr>
          <a:xfrm>
            <a:off x="5768492" y="3820033"/>
            <a:ext cx="316434" cy="358914"/>
            <a:chOff x="-54007925" y="3975575"/>
            <a:chExt cx="281200" cy="318950"/>
          </a:xfrm>
        </p:grpSpPr>
        <p:sp>
          <p:nvSpPr>
            <p:cNvPr id="8057" name="Google Shape;8057;p14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146"/>
          <p:cNvGrpSpPr/>
          <p:nvPr/>
        </p:nvGrpSpPr>
        <p:grpSpPr>
          <a:xfrm>
            <a:off x="8003359" y="2904504"/>
            <a:ext cx="274770" cy="358492"/>
            <a:chOff x="-52005775" y="3208025"/>
            <a:chExt cx="244175" cy="318575"/>
          </a:xfrm>
        </p:grpSpPr>
        <p:sp>
          <p:nvSpPr>
            <p:cNvPr id="8062" name="Google Shape;8062;p14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4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4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146"/>
          <p:cNvGrpSpPr/>
          <p:nvPr/>
        </p:nvGrpSpPr>
        <p:grpSpPr>
          <a:xfrm>
            <a:off x="5309825" y="1532546"/>
            <a:ext cx="358099" cy="358099"/>
            <a:chOff x="-57568775" y="3198925"/>
            <a:chExt cx="318225" cy="318225"/>
          </a:xfrm>
        </p:grpSpPr>
        <p:sp>
          <p:nvSpPr>
            <p:cNvPr id="8074" name="Google Shape;8074;p1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146"/>
          <p:cNvGrpSpPr/>
          <p:nvPr/>
        </p:nvGrpSpPr>
        <p:grpSpPr>
          <a:xfrm>
            <a:off x="5331543" y="1987846"/>
            <a:ext cx="314662" cy="358099"/>
            <a:chOff x="-57549075" y="3590375"/>
            <a:chExt cx="279625" cy="318225"/>
          </a:xfrm>
        </p:grpSpPr>
        <p:sp>
          <p:nvSpPr>
            <p:cNvPr id="8081" name="Google Shape;8081;p14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4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146"/>
          <p:cNvGrpSpPr/>
          <p:nvPr/>
        </p:nvGrpSpPr>
        <p:grpSpPr>
          <a:xfrm>
            <a:off x="5323740" y="2429217"/>
            <a:ext cx="359871" cy="359871"/>
            <a:chOff x="-57570350" y="3982600"/>
            <a:chExt cx="319800" cy="319800"/>
          </a:xfrm>
        </p:grpSpPr>
        <p:sp>
          <p:nvSpPr>
            <p:cNvPr id="8086" name="Google Shape;8086;p14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4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146"/>
          <p:cNvGrpSpPr/>
          <p:nvPr/>
        </p:nvGrpSpPr>
        <p:grpSpPr>
          <a:xfrm>
            <a:off x="7538779" y="1531646"/>
            <a:ext cx="314662" cy="358999"/>
            <a:chOff x="-55576850" y="3198125"/>
            <a:chExt cx="279625" cy="319025"/>
          </a:xfrm>
        </p:grpSpPr>
        <p:sp>
          <p:nvSpPr>
            <p:cNvPr id="8091" name="Google Shape;8091;p14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4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146"/>
          <p:cNvGrpSpPr/>
          <p:nvPr/>
        </p:nvGrpSpPr>
        <p:grpSpPr>
          <a:xfrm>
            <a:off x="7516174" y="1987621"/>
            <a:ext cx="359871" cy="358324"/>
            <a:chOff x="-55596550" y="3590175"/>
            <a:chExt cx="319800" cy="318425"/>
          </a:xfrm>
        </p:grpSpPr>
        <p:sp>
          <p:nvSpPr>
            <p:cNvPr id="8096" name="Google Shape;8096;p14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46"/>
          <p:cNvGrpSpPr/>
          <p:nvPr/>
        </p:nvGrpSpPr>
        <p:grpSpPr>
          <a:xfrm>
            <a:off x="7531412" y="2428964"/>
            <a:ext cx="358999" cy="359252"/>
            <a:chOff x="-55595775" y="3982375"/>
            <a:chExt cx="319025" cy="319250"/>
          </a:xfrm>
        </p:grpSpPr>
        <p:sp>
          <p:nvSpPr>
            <p:cNvPr id="8101" name="Google Shape;8101;p14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4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4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4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146"/>
          <p:cNvGrpSpPr/>
          <p:nvPr/>
        </p:nvGrpSpPr>
        <p:grpSpPr>
          <a:xfrm>
            <a:off x="6188595" y="2887174"/>
            <a:ext cx="358999" cy="358099"/>
            <a:chOff x="-53635375" y="3192625"/>
            <a:chExt cx="319025" cy="318225"/>
          </a:xfrm>
        </p:grpSpPr>
        <p:sp>
          <p:nvSpPr>
            <p:cNvPr id="8108" name="Google Shape;8108;p14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4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4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146"/>
          <p:cNvGrpSpPr/>
          <p:nvPr/>
        </p:nvGrpSpPr>
        <p:grpSpPr>
          <a:xfrm>
            <a:off x="6210763" y="3358148"/>
            <a:ext cx="314662" cy="358999"/>
            <a:chOff x="-53615675" y="3584850"/>
            <a:chExt cx="279625" cy="319025"/>
          </a:xfrm>
        </p:grpSpPr>
        <p:sp>
          <p:nvSpPr>
            <p:cNvPr id="8112" name="Google Shape;8112;p14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46"/>
          <p:cNvGrpSpPr/>
          <p:nvPr/>
        </p:nvGrpSpPr>
        <p:grpSpPr>
          <a:xfrm>
            <a:off x="6188609" y="3821074"/>
            <a:ext cx="358971" cy="357874"/>
            <a:chOff x="-53634575" y="3976500"/>
            <a:chExt cx="319000" cy="318025"/>
          </a:xfrm>
        </p:grpSpPr>
        <p:sp>
          <p:nvSpPr>
            <p:cNvPr id="8116" name="Google Shape;8116;p14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4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4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46"/>
          <p:cNvGrpSpPr/>
          <p:nvPr/>
        </p:nvGrpSpPr>
        <p:grpSpPr>
          <a:xfrm>
            <a:off x="7983413" y="3364028"/>
            <a:ext cx="314662" cy="358436"/>
            <a:chOff x="-52023900" y="3590075"/>
            <a:chExt cx="279625" cy="318525"/>
          </a:xfrm>
        </p:grpSpPr>
        <p:sp>
          <p:nvSpPr>
            <p:cNvPr id="8125" name="Google Shape;8125;p14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4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4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4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146"/>
          <p:cNvGrpSpPr/>
          <p:nvPr/>
        </p:nvGrpSpPr>
        <p:grpSpPr>
          <a:xfrm>
            <a:off x="5746654" y="1532546"/>
            <a:ext cx="358971" cy="358971"/>
            <a:chOff x="-57173375" y="3198925"/>
            <a:chExt cx="319000" cy="319000"/>
          </a:xfrm>
        </p:grpSpPr>
        <p:sp>
          <p:nvSpPr>
            <p:cNvPr id="8133" name="Google Shape;8133;p14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6"/>
          <p:cNvGrpSpPr/>
          <p:nvPr/>
        </p:nvGrpSpPr>
        <p:grpSpPr>
          <a:xfrm>
            <a:off x="5747541" y="2009987"/>
            <a:ext cx="357198" cy="314690"/>
            <a:chOff x="-57176525" y="3610050"/>
            <a:chExt cx="317425" cy="279650"/>
          </a:xfrm>
        </p:grpSpPr>
        <p:sp>
          <p:nvSpPr>
            <p:cNvPr id="8138" name="Google Shape;8138;p14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4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4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46"/>
          <p:cNvGrpSpPr/>
          <p:nvPr/>
        </p:nvGrpSpPr>
        <p:grpSpPr>
          <a:xfrm>
            <a:off x="7957995" y="1532546"/>
            <a:ext cx="358099" cy="356326"/>
            <a:chOff x="-55202750" y="3198925"/>
            <a:chExt cx="318225" cy="316650"/>
          </a:xfrm>
        </p:grpSpPr>
        <p:sp>
          <p:nvSpPr>
            <p:cNvPr id="8144" name="Google Shape;8144;p1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6"/>
          <p:cNvGrpSpPr/>
          <p:nvPr/>
        </p:nvGrpSpPr>
        <p:grpSpPr>
          <a:xfrm>
            <a:off x="7968629" y="1987846"/>
            <a:ext cx="336830" cy="358099"/>
            <a:chOff x="-55194875" y="3590375"/>
            <a:chExt cx="299325" cy="318225"/>
          </a:xfrm>
        </p:grpSpPr>
        <p:sp>
          <p:nvSpPr>
            <p:cNvPr id="8147" name="Google Shape;8147;p14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4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4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146"/>
          <p:cNvGrpSpPr/>
          <p:nvPr/>
        </p:nvGrpSpPr>
        <p:grpSpPr>
          <a:xfrm>
            <a:off x="7973247" y="2430117"/>
            <a:ext cx="357198" cy="357198"/>
            <a:chOff x="-55203525" y="3983400"/>
            <a:chExt cx="317425" cy="317425"/>
          </a:xfrm>
        </p:grpSpPr>
        <p:sp>
          <p:nvSpPr>
            <p:cNvPr id="8153" name="Google Shape;8153;p14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146"/>
          <p:cNvGrpSpPr/>
          <p:nvPr/>
        </p:nvGrpSpPr>
        <p:grpSpPr>
          <a:xfrm>
            <a:off x="6639727" y="2887174"/>
            <a:ext cx="335930" cy="358971"/>
            <a:chOff x="-53232900" y="3192625"/>
            <a:chExt cx="298525" cy="319000"/>
          </a:xfrm>
        </p:grpSpPr>
        <p:sp>
          <p:nvSpPr>
            <p:cNvPr id="8157" name="Google Shape;8157;p14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4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4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6"/>
          <p:cNvGrpSpPr/>
          <p:nvPr/>
        </p:nvGrpSpPr>
        <p:grpSpPr>
          <a:xfrm>
            <a:off x="6629093" y="3358148"/>
            <a:ext cx="357198" cy="356326"/>
            <a:chOff x="-53242350" y="3584850"/>
            <a:chExt cx="317425" cy="316650"/>
          </a:xfrm>
        </p:grpSpPr>
        <p:sp>
          <p:nvSpPr>
            <p:cNvPr id="8166" name="Google Shape;8166;p14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146"/>
          <p:cNvGrpSpPr/>
          <p:nvPr/>
        </p:nvGrpSpPr>
        <p:grpSpPr>
          <a:xfrm>
            <a:off x="6650362" y="3820849"/>
            <a:ext cx="314662" cy="358999"/>
            <a:chOff x="-53224225" y="3976300"/>
            <a:chExt cx="279625" cy="319025"/>
          </a:xfrm>
        </p:grpSpPr>
        <p:sp>
          <p:nvSpPr>
            <p:cNvPr id="8172" name="Google Shape;8172;p14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4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4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146"/>
          <p:cNvGrpSpPr/>
          <p:nvPr/>
        </p:nvGrpSpPr>
        <p:grpSpPr>
          <a:xfrm>
            <a:off x="7961258" y="3828529"/>
            <a:ext cx="358971" cy="358408"/>
            <a:chOff x="-52043575" y="3983125"/>
            <a:chExt cx="319000" cy="318500"/>
          </a:xfrm>
        </p:grpSpPr>
        <p:sp>
          <p:nvSpPr>
            <p:cNvPr id="8180" name="Google Shape;8180;p14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4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4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46"/>
          <p:cNvGrpSpPr/>
          <p:nvPr/>
        </p:nvGrpSpPr>
        <p:grpSpPr>
          <a:xfrm>
            <a:off x="6215199" y="1532546"/>
            <a:ext cx="314662" cy="358971"/>
            <a:chOff x="-56766175" y="3198925"/>
            <a:chExt cx="279625" cy="319000"/>
          </a:xfrm>
        </p:grpSpPr>
        <p:sp>
          <p:nvSpPr>
            <p:cNvPr id="8190" name="Google Shape;8190;p14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4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4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4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46"/>
          <p:cNvGrpSpPr/>
          <p:nvPr/>
        </p:nvGrpSpPr>
        <p:grpSpPr>
          <a:xfrm>
            <a:off x="6214313" y="1987846"/>
            <a:ext cx="316434" cy="358099"/>
            <a:chOff x="-56766175" y="3590375"/>
            <a:chExt cx="281200" cy="318225"/>
          </a:xfrm>
        </p:grpSpPr>
        <p:sp>
          <p:nvSpPr>
            <p:cNvPr id="8198" name="Google Shape;8198;p14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146"/>
          <p:cNvGrpSpPr/>
          <p:nvPr/>
        </p:nvGrpSpPr>
        <p:grpSpPr>
          <a:xfrm>
            <a:off x="6251269" y="2429217"/>
            <a:ext cx="272126" cy="358099"/>
            <a:chOff x="-56747275" y="3982600"/>
            <a:chExt cx="241825" cy="318225"/>
          </a:xfrm>
        </p:grpSpPr>
        <p:sp>
          <p:nvSpPr>
            <p:cNvPr id="8203" name="Google Shape;8203;p14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4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4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46"/>
          <p:cNvGrpSpPr/>
          <p:nvPr/>
        </p:nvGrpSpPr>
        <p:grpSpPr>
          <a:xfrm>
            <a:off x="4859020" y="3371455"/>
            <a:ext cx="358999" cy="342991"/>
            <a:chOff x="-54812875" y="3596675"/>
            <a:chExt cx="319025" cy="304800"/>
          </a:xfrm>
        </p:grpSpPr>
        <p:sp>
          <p:nvSpPr>
            <p:cNvPr id="8211" name="Google Shape;8211;p14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4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4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4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8" name="Google Shape;8218;p14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0" name="Google Shape;8220;p146"/>
          <p:cNvGrpSpPr/>
          <p:nvPr/>
        </p:nvGrpSpPr>
        <p:grpSpPr>
          <a:xfrm>
            <a:off x="4881188" y="3827938"/>
            <a:ext cx="314662" cy="358099"/>
            <a:chOff x="-54793175" y="3982600"/>
            <a:chExt cx="279625" cy="318225"/>
          </a:xfrm>
        </p:grpSpPr>
        <p:sp>
          <p:nvSpPr>
            <p:cNvPr id="8221" name="Google Shape;8221;p14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4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4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46"/>
          <p:cNvGrpSpPr/>
          <p:nvPr/>
        </p:nvGrpSpPr>
        <p:grpSpPr>
          <a:xfrm>
            <a:off x="7092647" y="2887174"/>
            <a:ext cx="314662" cy="358099"/>
            <a:chOff x="-52832000" y="3192625"/>
            <a:chExt cx="279625" cy="318225"/>
          </a:xfrm>
        </p:grpSpPr>
        <p:sp>
          <p:nvSpPr>
            <p:cNvPr id="8229" name="Google Shape;8229;p14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4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4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46"/>
          <p:cNvGrpSpPr/>
          <p:nvPr/>
        </p:nvGrpSpPr>
        <p:grpSpPr>
          <a:xfrm>
            <a:off x="5779179" y="2428542"/>
            <a:ext cx="323524" cy="358774"/>
            <a:chOff x="-57162350" y="3982000"/>
            <a:chExt cx="287500" cy="318825"/>
          </a:xfrm>
        </p:grpSpPr>
        <p:sp>
          <p:nvSpPr>
            <p:cNvPr id="8238" name="Google Shape;8238;p14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4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4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46"/>
          <p:cNvGrpSpPr/>
          <p:nvPr/>
        </p:nvGrpSpPr>
        <p:grpSpPr>
          <a:xfrm>
            <a:off x="7070492" y="3359048"/>
            <a:ext cx="358971" cy="357198"/>
            <a:chOff x="-52851675" y="3585650"/>
            <a:chExt cx="319000" cy="317425"/>
          </a:xfrm>
        </p:grpSpPr>
        <p:sp>
          <p:nvSpPr>
            <p:cNvPr id="8247" name="Google Shape;8247;p14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4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6"/>
          <p:cNvGrpSpPr/>
          <p:nvPr/>
        </p:nvGrpSpPr>
        <p:grpSpPr>
          <a:xfrm>
            <a:off x="7092647" y="3820849"/>
            <a:ext cx="314662" cy="358999"/>
            <a:chOff x="-52832000" y="3976300"/>
            <a:chExt cx="279625" cy="319025"/>
          </a:xfrm>
        </p:grpSpPr>
        <p:sp>
          <p:nvSpPr>
            <p:cNvPr id="8254" name="Google Shape;8254;p14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146"/>
          <p:cNvGrpSpPr/>
          <p:nvPr/>
        </p:nvGrpSpPr>
        <p:grpSpPr>
          <a:xfrm>
            <a:off x="6209853" y="4275497"/>
            <a:ext cx="316434" cy="358099"/>
            <a:chOff x="-51633225" y="3198925"/>
            <a:chExt cx="281200" cy="318225"/>
          </a:xfrm>
        </p:grpSpPr>
        <p:sp>
          <p:nvSpPr>
            <p:cNvPr id="8260" name="Google Shape;8260;p14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4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4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146"/>
          <p:cNvGrpSpPr/>
          <p:nvPr/>
        </p:nvGrpSpPr>
        <p:grpSpPr>
          <a:xfrm>
            <a:off x="6628676" y="1533418"/>
            <a:ext cx="365188" cy="357226"/>
            <a:chOff x="-56396775" y="3199700"/>
            <a:chExt cx="324525" cy="317450"/>
          </a:xfrm>
        </p:grpSpPr>
        <p:sp>
          <p:nvSpPr>
            <p:cNvPr id="8268" name="Google Shape;8268;p14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4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4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4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46"/>
          <p:cNvGrpSpPr/>
          <p:nvPr/>
        </p:nvGrpSpPr>
        <p:grpSpPr>
          <a:xfrm>
            <a:off x="6631771" y="1999353"/>
            <a:ext cx="358999" cy="335958"/>
            <a:chOff x="-56394425" y="3600600"/>
            <a:chExt cx="319025" cy="298550"/>
          </a:xfrm>
        </p:grpSpPr>
        <p:sp>
          <p:nvSpPr>
            <p:cNvPr id="8275" name="Google Shape;8275;p14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46"/>
          <p:cNvGrpSpPr/>
          <p:nvPr/>
        </p:nvGrpSpPr>
        <p:grpSpPr>
          <a:xfrm>
            <a:off x="6662538" y="2430117"/>
            <a:ext cx="327068" cy="357198"/>
            <a:chOff x="-56379450" y="3983400"/>
            <a:chExt cx="290650" cy="317425"/>
          </a:xfrm>
        </p:grpSpPr>
        <p:sp>
          <p:nvSpPr>
            <p:cNvPr id="8279" name="Google Shape;8279;p14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4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4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146"/>
          <p:cNvGrpSpPr/>
          <p:nvPr/>
        </p:nvGrpSpPr>
        <p:grpSpPr>
          <a:xfrm>
            <a:off x="5326242" y="2894264"/>
            <a:ext cx="316434" cy="358971"/>
            <a:chOff x="-54401725" y="3198925"/>
            <a:chExt cx="281200" cy="319000"/>
          </a:xfrm>
        </p:grpSpPr>
        <p:sp>
          <p:nvSpPr>
            <p:cNvPr id="8288" name="Google Shape;8288;p14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4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4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46"/>
          <p:cNvGrpSpPr/>
          <p:nvPr/>
        </p:nvGrpSpPr>
        <p:grpSpPr>
          <a:xfrm>
            <a:off x="5327128" y="3364365"/>
            <a:ext cx="314662" cy="358099"/>
            <a:chOff x="-54401725" y="3590375"/>
            <a:chExt cx="279625" cy="318225"/>
          </a:xfrm>
        </p:grpSpPr>
        <p:sp>
          <p:nvSpPr>
            <p:cNvPr id="8300" name="Google Shape;8300;p14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4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6"/>
          <p:cNvGrpSpPr/>
          <p:nvPr/>
        </p:nvGrpSpPr>
        <p:grpSpPr>
          <a:xfrm>
            <a:off x="5324920" y="3827938"/>
            <a:ext cx="319079" cy="358099"/>
            <a:chOff x="-54403300" y="3982600"/>
            <a:chExt cx="283550" cy="318225"/>
          </a:xfrm>
        </p:grpSpPr>
        <p:sp>
          <p:nvSpPr>
            <p:cNvPr id="8307" name="Google Shape;8307;p14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46"/>
          <p:cNvGrpSpPr/>
          <p:nvPr/>
        </p:nvGrpSpPr>
        <p:grpSpPr>
          <a:xfrm>
            <a:off x="7512313" y="2889172"/>
            <a:ext cx="356298" cy="356973"/>
            <a:chOff x="-52458650" y="3194400"/>
            <a:chExt cx="316625" cy="317225"/>
          </a:xfrm>
        </p:grpSpPr>
        <p:sp>
          <p:nvSpPr>
            <p:cNvPr id="8313" name="Google Shape;8313;p14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4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4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46"/>
          <p:cNvGrpSpPr/>
          <p:nvPr/>
        </p:nvGrpSpPr>
        <p:grpSpPr>
          <a:xfrm>
            <a:off x="4881188" y="2894264"/>
            <a:ext cx="314662" cy="358971"/>
            <a:chOff x="-54793175" y="3198925"/>
            <a:chExt cx="279625" cy="319000"/>
          </a:xfrm>
        </p:grpSpPr>
        <p:sp>
          <p:nvSpPr>
            <p:cNvPr id="8322" name="Google Shape;8322;p14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4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4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146"/>
          <p:cNvGrpSpPr/>
          <p:nvPr/>
        </p:nvGrpSpPr>
        <p:grpSpPr>
          <a:xfrm>
            <a:off x="7521611" y="3358148"/>
            <a:ext cx="337703" cy="357845"/>
            <a:chOff x="-52450000" y="3584850"/>
            <a:chExt cx="300100" cy="318000"/>
          </a:xfrm>
        </p:grpSpPr>
        <p:sp>
          <p:nvSpPr>
            <p:cNvPr id="8330" name="Google Shape;8330;p14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4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4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46"/>
          <p:cNvGrpSpPr/>
          <p:nvPr/>
        </p:nvGrpSpPr>
        <p:grpSpPr>
          <a:xfrm>
            <a:off x="7533131" y="3822621"/>
            <a:ext cx="314662" cy="357226"/>
            <a:chOff x="-52440550" y="3977875"/>
            <a:chExt cx="279625" cy="317450"/>
          </a:xfrm>
        </p:grpSpPr>
        <p:sp>
          <p:nvSpPr>
            <p:cNvPr id="8338" name="Google Shape;8338;p14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4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4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146"/>
          <p:cNvGrpSpPr/>
          <p:nvPr/>
        </p:nvGrpSpPr>
        <p:grpSpPr>
          <a:xfrm>
            <a:off x="6645066" y="4278827"/>
            <a:ext cx="314662" cy="358999"/>
            <a:chOff x="-51623775" y="3584850"/>
            <a:chExt cx="279625" cy="319025"/>
          </a:xfrm>
        </p:grpSpPr>
        <p:sp>
          <p:nvSpPr>
            <p:cNvPr id="8347" name="Google Shape;8347;p14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4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4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4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4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4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4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sp>
        <p:nvSpPr>
          <p:cNvPr id="8360" name="Google Shape;8360;p14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61" name="Google Shape;8361;p14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62" name="Google Shape;8362;p147"/>
          <p:cNvGrpSpPr/>
          <p:nvPr/>
        </p:nvGrpSpPr>
        <p:grpSpPr>
          <a:xfrm>
            <a:off x="885675" y="1539249"/>
            <a:ext cx="276003" cy="357300"/>
            <a:chOff x="-50469125" y="3183175"/>
            <a:chExt cx="233150" cy="301825"/>
          </a:xfrm>
        </p:grpSpPr>
        <p:sp>
          <p:nvSpPr>
            <p:cNvPr id="8363" name="Google Shape;8363;p14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4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47"/>
          <p:cNvGrpSpPr/>
          <p:nvPr/>
        </p:nvGrpSpPr>
        <p:grpSpPr>
          <a:xfrm>
            <a:off x="845574" y="1974651"/>
            <a:ext cx="356205" cy="355288"/>
            <a:chOff x="-50504575" y="3550975"/>
            <a:chExt cx="300900" cy="300125"/>
          </a:xfrm>
        </p:grpSpPr>
        <p:sp>
          <p:nvSpPr>
            <p:cNvPr id="8367" name="Google Shape;8367;p14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7"/>
          <p:cNvGrpSpPr/>
          <p:nvPr/>
        </p:nvGrpSpPr>
        <p:grpSpPr>
          <a:xfrm>
            <a:off x="845574" y="2412893"/>
            <a:ext cx="356205" cy="354341"/>
            <a:chOff x="-50503000" y="3921175"/>
            <a:chExt cx="300900" cy="299325"/>
          </a:xfrm>
        </p:grpSpPr>
        <p:sp>
          <p:nvSpPr>
            <p:cNvPr id="8372" name="Google Shape;8372;p14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4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4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147"/>
          <p:cNvGrpSpPr/>
          <p:nvPr/>
        </p:nvGrpSpPr>
        <p:grpSpPr>
          <a:xfrm>
            <a:off x="3049627" y="1558811"/>
            <a:ext cx="355258" cy="356205"/>
            <a:chOff x="-48630025" y="3199700"/>
            <a:chExt cx="300100" cy="300900"/>
          </a:xfrm>
        </p:grpSpPr>
        <p:sp>
          <p:nvSpPr>
            <p:cNvPr id="8378" name="Google Shape;8378;p14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47"/>
          <p:cNvGrpSpPr/>
          <p:nvPr/>
        </p:nvGrpSpPr>
        <p:grpSpPr>
          <a:xfrm>
            <a:off x="3049627" y="1996107"/>
            <a:ext cx="355258" cy="355258"/>
            <a:chOff x="-48630025" y="3569100"/>
            <a:chExt cx="300100" cy="300100"/>
          </a:xfrm>
        </p:grpSpPr>
        <p:sp>
          <p:nvSpPr>
            <p:cNvPr id="8382" name="Google Shape;8382;p14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4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4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4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47"/>
          <p:cNvGrpSpPr/>
          <p:nvPr/>
        </p:nvGrpSpPr>
        <p:grpSpPr>
          <a:xfrm>
            <a:off x="3050101" y="2433403"/>
            <a:ext cx="354311" cy="353394"/>
            <a:chOff x="-48629225" y="3938500"/>
            <a:chExt cx="299300" cy="298525"/>
          </a:xfrm>
        </p:grpSpPr>
        <p:sp>
          <p:nvSpPr>
            <p:cNvPr id="8393" name="Google Shape;8393;p14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7"/>
          <p:cNvGrpSpPr/>
          <p:nvPr/>
        </p:nvGrpSpPr>
        <p:grpSpPr>
          <a:xfrm>
            <a:off x="1785504" y="2904744"/>
            <a:ext cx="311458" cy="354341"/>
            <a:chOff x="-46762575" y="3200500"/>
            <a:chExt cx="263100" cy="299325"/>
          </a:xfrm>
        </p:grpSpPr>
        <p:sp>
          <p:nvSpPr>
            <p:cNvPr id="8398" name="Google Shape;8398;p14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4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147"/>
          <p:cNvGrpSpPr/>
          <p:nvPr/>
        </p:nvGrpSpPr>
        <p:grpSpPr>
          <a:xfrm>
            <a:off x="1763589" y="3363466"/>
            <a:ext cx="355288" cy="312375"/>
            <a:chOff x="-46779900" y="3588000"/>
            <a:chExt cx="300125" cy="263875"/>
          </a:xfrm>
        </p:grpSpPr>
        <p:sp>
          <p:nvSpPr>
            <p:cNvPr id="8404" name="Google Shape;8404;p14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4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4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47"/>
          <p:cNvGrpSpPr/>
          <p:nvPr/>
        </p:nvGrpSpPr>
        <p:grpSpPr>
          <a:xfrm>
            <a:off x="1764062" y="3778388"/>
            <a:ext cx="354341" cy="353394"/>
            <a:chOff x="-46779100" y="3938500"/>
            <a:chExt cx="299325" cy="298525"/>
          </a:xfrm>
        </p:grpSpPr>
        <p:sp>
          <p:nvSpPr>
            <p:cNvPr id="8409" name="Google Shape;8409;p14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7"/>
          <p:cNvGrpSpPr/>
          <p:nvPr/>
        </p:nvGrpSpPr>
        <p:grpSpPr>
          <a:xfrm>
            <a:off x="3971800" y="2911255"/>
            <a:ext cx="355258" cy="355288"/>
            <a:chOff x="-44924250" y="3206000"/>
            <a:chExt cx="300100" cy="300125"/>
          </a:xfrm>
        </p:grpSpPr>
        <p:sp>
          <p:nvSpPr>
            <p:cNvPr id="8412" name="Google Shape;8412;p14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147"/>
          <p:cNvGrpSpPr/>
          <p:nvPr/>
        </p:nvGrpSpPr>
        <p:grpSpPr>
          <a:xfrm>
            <a:off x="1286286" y="1539249"/>
            <a:ext cx="355258" cy="355258"/>
            <a:chOff x="-50134375" y="3183175"/>
            <a:chExt cx="300100" cy="300100"/>
          </a:xfrm>
        </p:grpSpPr>
        <p:sp>
          <p:nvSpPr>
            <p:cNvPr id="8418" name="Google Shape;8418;p14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4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4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4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4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147"/>
          <p:cNvGrpSpPr/>
          <p:nvPr/>
        </p:nvGrpSpPr>
        <p:grpSpPr>
          <a:xfrm>
            <a:off x="1286286" y="1974651"/>
            <a:ext cx="355258" cy="355288"/>
            <a:chOff x="-50134375" y="3550975"/>
            <a:chExt cx="300100" cy="300125"/>
          </a:xfrm>
        </p:grpSpPr>
        <p:sp>
          <p:nvSpPr>
            <p:cNvPr id="8429" name="Google Shape;8429;p1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47"/>
          <p:cNvGrpSpPr/>
          <p:nvPr/>
        </p:nvGrpSpPr>
        <p:grpSpPr>
          <a:xfrm>
            <a:off x="1286286" y="2412183"/>
            <a:ext cx="355258" cy="355051"/>
            <a:chOff x="-50134375" y="3920575"/>
            <a:chExt cx="300100" cy="299925"/>
          </a:xfrm>
        </p:grpSpPr>
        <p:sp>
          <p:nvSpPr>
            <p:cNvPr id="8432" name="Google Shape;8432;p14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147"/>
          <p:cNvGrpSpPr/>
          <p:nvPr/>
        </p:nvGrpSpPr>
        <p:grpSpPr>
          <a:xfrm>
            <a:off x="3497010" y="1559758"/>
            <a:ext cx="357123" cy="355258"/>
            <a:chOff x="-48262200" y="3200500"/>
            <a:chExt cx="301675" cy="300100"/>
          </a:xfrm>
        </p:grpSpPr>
        <p:sp>
          <p:nvSpPr>
            <p:cNvPr id="8436" name="Google Shape;8436;p14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4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4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4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4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147"/>
          <p:cNvGrpSpPr/>
          <p:nvPr/>
        </p:nvGrpSpPr>
        <p:grpSpPr>
          <a:xfrm>
            <a:off x="3526383" y="1996847"/>
            <a:ext cx="298377" cy="354519"/>
            <a:chOff x="-48233050" y="3569725"/>
            <a:chExt cx="252050" cy="299475"/>
          </a:xfrm>
        </p:grpSpPr>
        <p:sp>
          <p:nvSpPr>
            <p:cNvPr id="8446" name="Google Shape;8446;p14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4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47"/>
          <p:cNvGrpSpPr/>
          <p:nvPr/>
        </p:nvGrpSpPr>
        <p:grpSpPr>
          <a:xfrm>
            <a:off x="3550148" y="2430591"/>
            <a:ext cx="250847" cy="358070"/>
            <a:chOff x="-48216525" y="3936125"/>
            <a:chExt cx="211900" cy="302475"/>
          </a:xfrm>
        </p:grpSpPr>
        <p:sp>
          <p:nvSpPr>
            <p:cNvPr id="8450" name="Google Shape;8450;p14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7"/>
          <p:cNvGrpSpPr/>
          <p:nvPr/>
        </p:nvGrpSpPr>
        <p:grpSpPr>
          <a:xfrm>
            <a:off x="2205866" y="2905661"/>
            <a:ext cx="355258" cy="355288"/>
            <a:chOff x="-46410500" y="3201275"/>
            <a:chExt cx="300100" cy="300125"/>
          </a:xfrm>
        </p:grpSpPr>
        <p:sp>
          <p:nvSpPr>
            <p:cNvPr id="8455" name="Google Shape;8455;p14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7"/>
          <p:cNvGrpSpPr/>
          <p:nvPr/>
        </p:nvGrpSpPr>
        <p:grpSpPr>
          <a:xfrm>
            <a:off x="2205866" y="3341092"/>
            <a:ext cx="355258" cy="356205"/>
            <a:chOff x="-46409700" y="3569100"/>
            <a:chExt cx="300100" cy="300900"/>
          </a:xfrm>
        </p:grpSpPr>
        <p:sp>
          <p:nvSpPr>
            <p:cNvPr id="8461" name="Google Shape;8461;p14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4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4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47"/>
          <p:cNvGrpSpPr/>
          <p:nvPr/>
        </p:nvGrpSpPr>
        <p:grpSpPr>
          <a:xfrm>
            <a:off x="2193747" y="3776524"/>
            <a:ext cx="379497" cy="358070"/>
            <a:chOff x="-46422300" y="3936925"/>
            <a:chExt cx="320575" cy="302475"/>
          </a:xfrm>
        </p:grpSpPr>
        <p:sp>
          <p:nvSpPr>
            <p:cNvPr id="8467" name="Google Shape;8467;p14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7"/>
          <p:cNvGrpSpPr/>
          <p:nvPr/>
        </p:nvGrpSpPr>
        <p:grpSpPr>
          <a:xfrm>
            <a:off x="3971326" y="3330852"/>
            <a:ext cx="356205" cy="355258"/>
            <a:chOff x="-44914800" y="3560450"/>
            <a:chExt cx="300900" cy="300100"/>
          </a:xfrm>
        </p:grpSpPr>
        <p:sp>
          <p:nvSpPr>
            <p:cNvPr id="8470" name="Google Shape;8470;p14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147"/>
          <p:cNvGrpSpPr/>
          <p:nvPr/>
        </p:nvGrpSpPr>
        <p:grpSpPr>
          <a:xfrm>
            <a:off x="1726378" y="1539486"/>
            <a:ext cx="354311" cy="354104"/>
            <a:chOff x="-49764975" y="3183375"/>
            <a:chExt cx="299300" cy="299125"/>
          </a:xfrm>
        </p:grpSpPr>
        <p:sp>
          <p:nvSpPr>
            <p:cNvPr id="8476" name="Google Shape;8476;p14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4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4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147"/>
          <p:cNvGrpSpPr/>
          <p:nvPr/>
        </p:nvGrpSpPr>
        <p:grpSpPr>
          <a:xfrm>
            <a:off x="1726378" y="1974947"/>
            <a:ext cx="354311" cy="355909"/>
            <a:chOff x="-49764975" y="3551225"/>
            <a:chExt cx="299300" cy="300650"/>
          </a:xfrm>
        </p:grpSpPr>
        <p:sp>
          <p:nvSpPr>
            <p:cNvPr id="8486" name="Google Shape;8486;p14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4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4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4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147"/>
          <p:cNvGrpSpPr/>
          <p:nvPr/>
        </p:nvGrpSpPr>
        <p:grpSpPr>
          <a:xfrm>
            <a:off x="1724040" y="2411710"/>
            <a:ext cx="358987" cy="355525"/>
            <a:chOff x="-49766550" y="3920175"/>
            <a:chExt cx="303250" cy="300325"/>
          </a:xfrm>
        </p:grpSpPr>
        <p:sp>
          <p:nvSpPr>
            <p:cNvPr id="8498" name="Google Shape;8498;p14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47"/>
          <p:cNvGrpSpPr/>
          <p:nvPr/>
        </p:nvGrpSpPr>
        <p:grpSpPr>
          <a:xfrm>
            <a:off x="3939571" y="1559758"/>
            <a:ext cx="357123" cy="354341"/>
            <a:chOff x="-47892800" y="3200500"/>
            <a:chExt cx="301675" cy="299325"/>
          </a:xfrm>
        </p:grpSpPr>
        <p:sp>
          <p:nvSpPr>
            <p:cNvPr id="8503" name="Google Shape;8503;p14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4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147"/>
          <p:cNvGrpSpPr/>
          <p:nvPr/>
        </p:nvGrpSpPr>
        <p:grpSpPr>
          <a:xfrm>
            <a:off x="4003437" y="1996107"/>
            <a:ext cx="229391" cy="355258"/>
            <a:chOff x="-47839250" y="3569100"/>
            <a:chExt cx="193775" cy="300100"/>
          </a:xfrm>
        </p:grpSpPr>
        <p:sp>
          <p:nvSpPr>
            <p:cNvPr id="8510" name="Google Shape;8510;p14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4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147"/>
          <p:cNvGrpSpPr/>
          <p:nvPr/>
        </p:nvGrpSpPr>
        <p:grpSpPr>
          <a:xfrm>
            <a:off x="3940503" y="2432456"/>
            <a:ext cx="355258" cy="356205"/>
            <a:chOff x="-47892800" y="3937700"/>
            <a:chExt cx="300100" cy="300900"/>
          </a:xfrm>
        </p:grpSpPr>
        <p:sp>
          <p:nvSpPr>
            <p:cNvPr id="8517" name="Google Shape;8517;p14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4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4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47"/>
          <p:cNvGrpSpPr/>
          <p:nvPr/>
        </p:nvGrpSpPr>
        <p:grpSpPr>
          <a:xfrm>
            <a:off x="2645798" y="2926170"/>
            <a:ext cx="355258" cy="311458"/>
            <a:chOff x="-46042675" y="3218600"/>
            <a:chExt cx="300100" cy="263100"/>
          </a:xfrm>
        </p:grpSpPr>
        <p:sp>
          <p:nvSpPr>
            <p:cNvPr id="8526" name="Google Shape;8526;p14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4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4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47"/>
          <p:cNvGrpSpPr/>
          <p:nvPr/>
        </p:nvGrpSpPr>
        <p:grpSpPr>
          <a:xfrm>
            <a:off x="2645798" y="3340619"/>
            <a:ext cx="355258" cy="323118"/>
            <a:chOff x="-46042675" y="3568700"/>
            <a:chExt cx="300100" cy="272950"/>
          </a:xfrm>
        </p:grpSpPr>
        <p:sp>
          <p:nvSpPr>
            <p:cNvPr id="8533" name="Google Shape;8533;p14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147"/>
          <p:cNvGrpSpPr/>
          <p:nvPr/>
        </p:nvGrpSpPr>
        <p:grpSpPr>
          <a:xfrm>
            <a:off x="2687749" y="3777589"/>
            <a:ext cx="271357" cy="356057"/>
            <a:chOff x="-46007225" y="3937825"/>
            <a:chExt cx="229225" cy="300775"/>
          </a:xfrm>
        </p:grpSpPr>
        <p:sp>
          <p:nvSpPr>
            <p:cNvPr id="8538" name="Google Shape;8538;p14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4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4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147"/>
          <p:cNvGrpSpPr/>
          <p:nvPr/>
        </p:nvGrpSpPr>
        <p:grpSpPr>
          <a:xfrm>
            <a:off x="3993241" y="3767675"/>
            <a:ext cx="312375" cy="357596"/>
            <a:chOff x="-44895900" y="3929450"/>
            <a:chExt cx="263875" cy="302075"/>
          </a:xfrm>
        </p:grpSpPr>
        <p:sp>
          <p:nvSpPr>
            <p:cNvPr id="8549" name="Google Shape;8549;p14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4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147"/>
          <p:cNvGrpSpPr/>
          <p:nvPr/>
        </p:nvGrpSpPr>
        <p:grpSpPr>
          <a:xfrm>
            <a:off x="2167060" y="1550436"/>
            <a:ext cx="356205" cy="332885"/>
            <a:chOff x="-49397175" y="3192625"/>
            <a:chExt cx="300900" cy="281200"/>
          </a:xfrm>
        </p:grpSpPr>
        <p:sp>
          <p:nvSpPr>
            <p:cNvPr id="8556" name="Google Shape;8556;p1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47"/>
          <p:cNvGrpSpPr/>
          <p:nvPr/>
        </p:nvGrpSpPr>
        <p:grpSpPr>
          <a:xfrm>
            <a:off x="2193163" y="1974651"/>
            <a:ext cx="304000" cy="356205"/>
            <a:chOff x="-49375900" y="3550975"/>
            <a:chExt cx="256800" cy="300900"/>
          </a:xfrm>
        </p:grpSpPr>
        <p:sp>
          <p:nvSpPr>
            <p:cNvPr id="8564" name="Google Shape;8564;p14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4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4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47"/>
          <p:cNvGrpSpPr/>
          <p:nvPr/>
        </p:nvGrpSpPr>
        <p:grpSpPr>
          <a:xfrm>
            <a:off x="2188516" y="2411946"/>
            <a:ext cx="313293" cy="356205"/>
            <a:chOff x="-49378250" y="3920375"/>
            <a:chExt cx="264650" cy="300900"/>
          </a:xfrm>
        </p:grpSpPr>
        <p:sp>
          <p:nvSpPr>
            <p:cNvPr id="8576" name="Google Shape;8576;p14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4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4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147"/>
          <p:cNvGrpSpPr/>
          <p:nvPr/>
        </p:nvGrpSpPr>
        <p:grpSpPr>
          <a:xfrm>
            <a:off x="907504" y="2904744"/>
            <a:ext cx="312375" cy="357123"/>
            <a:chOff x="-47505300" y="3200500"/>
            <a:chExt cx="263875" cy="301675"/>
          </a:xfrm>
        </p:grpSpPr>
        <p:sp>
          <p:nvSpPr>
            <p:cNvPr id="8584" name="Google Shape;8584;p14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4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4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7"/>
          <p:cNvGrpSpPr/>
          <p:nvPr/>
        </p:nvGrpSpPr>
        <p:grpSpPr>
          <a:xfrm>
            <a:off x="885604" y="3341092"/>
            <a:ext cx="356176" cy="355051"/>
            <a:chOff x="-47524975" y="3569100"/>
            <a:chExt cx="300875" cy="299925"/>
          </a:xfrm>
        </p:grpSpPr>
        <p:sp>
          <p:nvSpPr>
            <p:cNvPr id="8598" name="Google Shape;8598;p14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7"/>
          <p:cNvGrpSpPr/>
          <p:nvPr/>
        </p:nvGrpSpPr>
        <p:grpSpPr>
          <a:xfrm>
            <a:off x="886062" y="3820354"/>
            <a:ext cx="355258" cy="270410"/>
            <a:chOff x="-47523400" y="3973950"/>
            <a:chExt cx="300100" cy="228425"/>
          </a:xfrm>
        </p:grpSpPr>
        <p:sp>
          <p:nvSpPr>
            <p:cNvPr id="8604" name="Google Shape;8604;p14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4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4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47"/>
          <p:cNvGrpSpPr/>
          <p:nvPr/>
        </p:nvGrpSpPr>
        <p:grpSpPr>
          <a:xfrm>
            <a:off x="3091183" y="2903353"/>
            <a:ext cx="354341" cy="357596"/>
            <a:chOff x="-45673275" y="3199325"/>
            <a:chExt cx="299325" cy="302075"/>
          </a:xfrm>
        </p:grpSpPr>
        <p:sp>
          <p:nvSpPr>
            <p:cNvPr id="8610" name="Google Shape;8610;p14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4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47"/>
          <p:cNvGrpSpPr/>
          <p:nvPr/>
        </p:nvGrpSpPr>
        <p:grpSpPr>
          <a:xfrm>
            <a:off x="3090251" y="3361602"/>
            <a:ext cx="356205" cy="314240"/>
            <a:chOff x="-45674075" y="3586425"/>
            <a:chExt cx="300900" cy="265450"/>
          </a:xfrm>
        </p:grpSpPr>
        <p:sp>
          <p:nvSpPr>
            <p:cNvPr id="8614" name="Google Shape;8614;p14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147"/>
          <p:cNvGrpSpPr/>
          <p:nvPr/>
        </p:nvGrpSpPr>
        <p:grpSpPr>
          <a:xfrm>
            <a:off x="3091183" y="3777441"/>
            <a:ext cx="354341" cy="356205"/>
            <a:chOff x="-45673275" y="3937700"/>
            <a:chExt cx="299325" cy="300900"/>
          </a:xfrm>
        </p:grpSpPr>
        <p:sp>
          <p:nvSpPr>
            <p:cNvPr id="8617" name="Google Shape;8617;p14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4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4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4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147"/>
          <p:cNvGrpSpPr/>
          <p:nvPr/>
        </p:nvGrpSpPr>
        <p:grpSpPr>
          <a:xfrm>
            <a:off x="2205349" y="4270225"/>
            <a:ext cx="356205" cy="356205"/>
            <a:chOff x="-44512325" y="3176075"/>
            <a:chExt cx="300900" cy="300900"/>
          </a:xfrm>
        </p:grpSpPr>
        <p:sp>
          <p:nvSpPr>
            <p:cNvPr id="8624" name="Google Shape;8624;p14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4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147"/>
          <p:cNvGrpSpPr/>
          <p:nvPr/>
        </p:nvGrpSpPr>
        <p:grpSpPr>
          <a:xfrm>
            <a:off x="2608689" y="1539249"/>
            <a:ext cx="354341" cy="354341"/>
            <a:chOff x="-49027775" y="3183175"/>
            <a:chExt cx="299325" cy="299325"/>
          </a:xfrm>
        </p:grpSpPr>
        <p:sp>
          <p:nvSpPr>
            <p:cNvPr id="8628" name="Google Shape;8628;p14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47"/>
          <p:cNvGrpSpPr/>
          <p:nvPr/>
        </p:nvGrpSpPr>
        <p:grpSpPr>
          <a:xfrm>
            <a:off x="2608230" y="1974651"/>
            <a:ext cx="355258" cy="357152"/>
            <a:chOff x="-49027775" y="3550975"/>
            <a:chExt cx="300100" cy="301700"/>
          </a:xfrm>
        </p:grpSpPr>
        <p:sp>
          <p:nvSpPr>
            <p:cNvPr id="8633" name="Google Shape;8633;p14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4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4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47"/>
          <p:cNvGrpSpPr/>
          <p:nvPr/>
        </p:nvGrpSpPr>
        <p:grpSpPr>
          <a:xfrm>
            <a:off x="2606306" y="2411710"/>
            <a:ext cx="359106" cy="355525"/>
            <a:chOff x="-49031025" y="3920175"/>
            <a:chExt cx="303350" cy="300325"/>
          </a:xfrm>
        </p:grpSpPr>
        <p:sp>
          <p:nvSpPr>
            <p:cNvPr id="8644" name="Google Shape;8644;p14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4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47"/>
          <p:cNvGrpSpPr/>
          <p:nvPr/>
        </p:nvGrpSpPr>
        <p:grpSpPr>
          <a:xfrm>
            <a:off x="1322411" y="2904744"/>
            <a:ext cx="356176" cy="354341"/>
            <a:chOff x="-47155575" y="3200500"/>
            <a:chExt cx="300875" cy="299325"/>
          </a:xfrm>
        </p:grpSpPr>
        <p:sp>
          <p:nvSpPr>
            <p:cNvPr id="8651" name="Google Shape;8651;p14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4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147"/>
          <p:cNvGrpSpPr/>
          <p:nvPr/>
        </p:nvGrpSpPr>
        <p:grpSpPr>
          <a:xfrm>
            <a:off x="1322870" y="3341092"/>
            <a:ext cx="355258" cy="355258"/>
            <a:chOff x="-47154800" y="3569100"/>
            <a:chExt cx="300100" cy="300100"/>
          </a:xfrm>
        </p:grpSpPr>
        <p:sp>
          <p:nvSpPr>
            <p:cNvPr id="8658" name="Google Shape;8658;p14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4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4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147"/>
          <p:cNvGrpSpPr/>
          <p:nvPr/>
        </p:nvGrpSpPr>
        <p:grpSpPr>
          <a:xfrm>
            <a:off x="1323343" y="3779305"/>
            <a:ext cx="354311" cy="353423"/>
            <a:chOff x="-47154000" y="3939275"/>
            <a:chExt cx="299300" cy="298550"/>
          </a:xfrm>
        </p:grpSpPr>
        <p:sp>
          <p:nvSpPr>
            <p:cNvPr id="8665" name="Google Shape;8665;p14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4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4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147"/>
          <p:cNvGrpSpPr/>
          <p:nvPr/>
        </p:nvGrpSpPr>
        <p:grpSpPr>
          <a:xfrm>
            <a:off x="3548633" y="2904744"/>
            <a:ext cx="312375" cy="354341"/>
            <a:chOff x="-45286550" y="3200500"/>
            <a:chExt cx="263875" cy="299325"/>
          </a:xfrm>
        </p:grpSpPr>
        <p:sp>
          <p:nvSpPr>
            <p:cNvPr id="8670" name="Google Shape;8670;p14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47"/>
          <p:cNvGrpSpPr/>
          <p:nvPr/>
        </p:nvGrpSpPr>
        <p:grpSpPr>
          <a:xfrm>
            <a:off x="3548633" y="3342039"/>
            <a:ext cx="312375" cy="354311"/>
            <a:chOff x="-45286550" y="3569900"/>
            <a:chExt cx="263875" cy="299300"/>
          </a:xfrm>
        </p:grpSpPr>
        <p:sp>
          <p:nvSpPr>
            <p:cNvPr id="8674" name="Google Shape;8674;p14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4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4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147"/>
          <p:cNvGrpSpPr/>
          <p:nvPr/>
        </p:nvGrpSpPr>
        <p:grpSpPr>
          <a:xfrm>
            <a:off x="3559820" y="3778388"/>
            <a:ext cx="290001" cy="355258"/>
            <a:chOff x="-45277900" y="3938500"/>
            <a:chExt cx="244975" cy="300100"/>
          </a:xfrm>
        </p:grpSpPr>
        <p:sp>
          <p:nvSpPr>
            <p:cNvPr id="8681" name="Google Shape;8681;p14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4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4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147"/>
          <p:cNvGrpSpPr/>
          <p:nvPr/>
        </p:nvGrpSpPr>
        <p:grpSpPr>
          <a:xfrm>
            <a:off x="2645769" y="4247490"/>
            <a:ext cx="355258" cy="355258"/>
            <a:chOff x="-44502875" y="3576975"/>
            <a:chExt cx="300100" cy="300100"/>
          </a:xfrm>
        </p:grpSpPr>
        <p:sp>
          <p:nvSpPr>
            <p:cNvPr id="8686" name="Google Shape;8686;p14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47"/>
          <p:cNvGrpSpPr/>
          <p:nvPr/>
        </p:nvGrpSpPr>
        <p:grpSpPr>
          <a:xfrm>
            <a:off x="4858981" y="1973145"/>
            <a:ext cx="356196" cy="354670"/>
            <a:chOff x="-13946200" y="3647075"/>
            <a:chExt cx="353650" cy="352100"/>
          </a:xfrm>
        </p:grpSpPr>
        <p:sp>
          <p:nvSpPr>
            <p:cNvPr id="8690" name="Google Shape;8690;p14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4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4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4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147"/>
          <p:cNvGrpSpPr/>
          <p:nvPr/>
        </p:nvGrpSpPr>
        <p:grpSpPr>
          <a:xfrm>
            <a:off x="6642374" y="1532628"/>
            <a:ext cx="357002" cy="354267"/>
            <a:chOff x="-12163025" y="3214275"/>
            <a:chExt cx="354450" cy="351700"/>
          </a:xfrm>
        </p:grpSpPr>
        <p:sp>
          <p:nvSpPr>
            <p:cNvPr id="8697" name="Google Shape;8697;p14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147"/>
          <p:cNvGrpSpPr/>
          <p:nvPr/>
        </p:nvGrpSpPr>
        <p:grpSpPr>
          <a:xfrm>
            <a:off x="6643154" y="1972365"/>
            <a:ext cx="355441" cy="356232"/>
            <a:chOff x="-12160675" y="3647875"/>
            <a:chExt cx="352900" cy="353650"/>
          </a:xfrm>
        </p:grpSpPr>
        <p:sp>
          <p:nvSpPr>
            <p:cNvPr id="8701" name="Google Shape;8701;p14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4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4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47"/>
          <p:cNvGrpSpPr/>
          <p:nvPr/>
        </p:nvGrpSpPr>
        <p:grpSpPr>
          <a:xfrm>
            <a:off x="6653870" y="2416821"/>
            <a:ext cx="354635" cy="356232"/>
            <a:chOff x="-12160675" y="4081850"/>
            <a:chExt cx="352100" cy="353650"/>
          </a:xfrm>
        </p:grpSpPr>
        <p:sp>
          <p:nvSpPr>
            <p:cNvPr id="8709" name="Google Shape;8709;p14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4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47"/>
          <p:cNvGrpSpPr/>
          <p:nvPr/>
        </p:nvGrpSpPr>
        <p:grpSpPr>
          <a:xfrm>
            <a:off x="4858836" y="2891264"/>
            <a:ext cx="355416" cy="355652"/>
            <a:chOff x="-10391650" y="3180600"/>
            <a:chExt cx="352875" cy="353075"/>
          </a:xfrm>
        </p:grpSpPr>
        <p:sp>
          <p:nvSpPr>
            <p:cNvPr id="8716" name="Google Shape;8716;p14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4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4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4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147"/>
          <p:cNvGrpSpPr/>
          <p:nvPr/>
        </p:nvGrpSpPr>
        <p:grpSpPr>
          <a:xfrm>
            <a:off x="4858835" y="3368062"/>
            <a:ext cx="354635" cy="353890"/>
            <a:chOff x="-10390875" y="3616350"/>
            <a:chExt cx="352100" cy="351325"/>
          </a:xfrm>
        </p:grpSpPr>
        <p:sp>
          <p:nvSpPr>
            <p:cNvPr id="8723" name="Google Shape;8723;p14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7"/>
          <p:cNvGrpSpPr/>
          <p:nvPr/>
        </p:nvGrpSpPr>
        <p:grpSpPr>
          <a:xfrm>
            <a:off x="7525810" y="2892727"/>
            <a:ext cx="312585" cy="354670"/>
            <a:chOff x="-10370400" y="4049550"/>
            <a:chExt cx="310350" cy="352100"/>
          </a:xfrm>
        </p:grpSpPr>
        <p:sp>
          <p:nvSpPr>
            <p:cNvPr id="8727" name="Google Shape;8727;p14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147"/>
          <p:cNvGrpSpPr/>
          <p:nvPr/>
        </p:nvGrpSpPr>
        <p:grpSpPr>
          <a:xfrm>
            <a:off x="6630066" y="2891668"/>
            <a:ext cx="379236" cy="354847"/>
            <a:chOff x="-8674650" y="3210975"/>
            <a:chExt cx="376525" cy="352275"/>
          </a:xfrm>
        </p:grpSpPr>
        <p:sp>
          <p:nvSpPr>
            <p:cNvPr id="8733" name="Google Shape;8733;p14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47"/>
          <p:cNvGrpSpPr/>
          <p:nvPr/>
        </p:nvGrpSpPr>
        <p:grpSpPr>
          <a:xfrm>
            <a:off x="5301563" y="1973145"/>
            <a:ext cx="356221" cy="354670"/>
            <a:chOff x="-13512225" y="3647075"/>
            <a:chExt cx="353675" cy="352100"/>
          </a:xfrm>
        </p:grpSpPr>
        <p:sp>
          <p:nvSpPr>
            <p:cNvPr id="8740" name="Google Shape;8740;p14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4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47"/>
          <p:cNvGrpSpPr/>
          <p:nvPr/>
        </p:nvGrpSpPr>
        <p:grpSpPr>
          <a:xfrm>
            <a:off x="5311876" y="2417211"/>
            <a:ext cx="356221" cy="355451"/>
            <a:chOff x="-13512225" y="4080275"/>
            <a:chExt cx="353675" cy="352875"/>
          </a:xfrm>
        </p:grpSpPr>
        <p:sp>
          <p:nvSpPr>
            <p:cNvPr id="8751" name="Google Shape;8751;p14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4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7"/>
          <p:cNvGrpSpPr/>
          <p:nvPr/>
        </p:nvGrpSpPr>
        <p:grpSpPr>
          <a:xfrm>
            <a:off x="7084956" y="1564572"/>
            <a:ext cx="356196" cy="290379"/>
            <a:chOff x="-11728250" y="3245400"/>
            <a:chExt cx="353650" cy="288275"/>
          </a:xfrm>
        </p:grpSpPr>
        <p:sp>
          <p:nvSpPr>
            <p:cNvPr id="8763" name="Google Shape;8763;p14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47"/>
          <p:cNvGrpSpPr/>
          <p:nvPr/>
        </p:nvGrpSpPr>
        <p:grpSpPr>
          <a:xfrm>
            <a:off x="7117464" y="2417211"/>
            <a:ext cx="311804" cy="355451"/>
            <a:chOff x="-11703850" y="4081850"/>
            <a:chExt cx="309575" cy="352875"/>
          </a:xfrm>
        </p:grpSpPr>
        <p:sp>
          <p:nvSpPr>
            <p:cNvPr id="8769" name="Google Shape;8769;p14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4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47"/>
          <p:cNvGrpSpPr/>
          <p:nvPr/>
        </p:nvGrpSpPr>
        <p:grpSpPr>
          <a:xfrm>
            <a:off x="5306120" y="2891364"/>
            <a:ext cx="357002" cy="355451"/>
            <a:chOff x="-9958475" y="3180025"/>
            <a:chExt cx="354450" cy="352875"/>
          </a:xfrm>
        </p:grpSpPr>
        <p:sp>
          <p:nvSpPr>
            <p:cNvPr id="8778" name="Google Shape;8778;p14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4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47"/>
          <p:cNvGrpSpPr/>
          <p:nvPr/>
        </p:nvGrpSpPr>
        <p:grpSpPr>
          <a:xfrm>
            <a:off x="5315247" y="3367345"/>
            <a:ext cx="337966" cy="355325"/>
            <a:chOff x="-9949025" y="3615575"/>
            <a:chExt cx="335550" cy="352750"/>
          </a:xfrm>
        </p:grpSpPr>
        <p:sp>
          <p:nvSpPr>
            <p:cNvPr id="8782" name="Google Shape;8782;p14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7"/>
          <p:cNvGrpSpPr/>
          <p:nvPr/>
        </p:nvGrpSpPr>
        <p:grpSpPr>
          <a:xfrm>
            <a:off x="7950093" y="2890851"/>
            <a:ext cx="360175" cy="358423"/>
            <a:chOff x="-9961625" y="4048175"/>
            <a:chExt cx="357600" cy="355825"/>
          </a:xfrm>
        </p:grpSpPr>
        <p:sp>
          <p:nvSpPr>
            <p:cNvPr id="8786" name="Google Shape;8786;p14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47"/>
          <p:cNvGrpSpPr/>
          <p:nvPr/>
        </p:nvGrpSpPr>
        <p:grpSpPr>
          <a:xfrm>
            <a:off x="6636814" y="3366363"/>
            <a:ext cx="364959" cy="357289"/>
            <a:chOff x="-8680950" y="3624225"/>
            <a:chExt cx="362350" cy="354700"/>
          </a:xfrm>
        </p:grpSpPr>
        <p:sp>
          <p:nvSpPr>
            <p:cNvPr id="8793" name="Google Shape;8793;p14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7"/>
          <p:cNvGrpSpPr/>
          <p:nvPr/>
        </p:nvGrpSpPr>
        <p:grpSpPr>
          <a:xfrm>
            <a:off x="5773058" y="1532024"/>
            <a:ext cx="313365" cy="355476"/>
            <a:chOff x="-13056975" y="3212300"/>
            <a:chExt cx="311125" cy="352900"/>
          </a:xfrm>
        </p:grpSpPr>
        <p:sp>
          <p:nvSpPr>
            <p:cNvPr id="8800" name="Google Shape;8800;p14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7"/>
          <p:cNvGrpSpPr/>
          <p:nvPr/>
        </p:nvGrpSpPr>
        <p:grpSpPr>
          <a:xfrm>
            <a:off x="5750446" y="1972818"/>
            <a:ext cx="358588" cy="355325"/>
            <a:chOff x="-13077450" y="3647075"/>
            <a:chExt cx="356025" cy="352750"/>
          </a:xfrm>
        </p:grpSpPr>
        <p:sp>
          <p:nvSpPr>
            <p:cNvPr id="8805" name="Google Shape;8805;p14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4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147"/>
          <p:cNvGrpSpPr/>
          <p:nvPr/>
        </p:nvGrpSpPr>
        <p:grpSpPr>
          <a:xfrm>
            <a:off x="5761552" y="2416418"/>
            <a:ext cx="357002" cy="357037"/>
            <a:chOff x="-13079025" y="4079475"/>
            <a:chExt cx="354450" cy="354450"/>
          </a:xfrm>
        </p:grpSpPr>
        <p:sp>
          <p:nvSpPr>
            <p:cNvPr id="8809" name="Google Shape;8809;p14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147"/>
          <p:cNvGrpSpPr/>
          <p:nvPr/>
        </p:nvGrpSpPr>
        <p:grpSpPr>
          <a:xfrm>
            <a:off x="7534619" y="1532427"/>
            <a:ext cx="356221" cy="354670"/>
            <a:chOff x="-11292700" y="3213875"/>
            <a:chExt cx="353675" cy="352100"/>
          </a:xfrm>
        </p:grpSpPr>
        <p:sp>
          <p:nvSpPr>
            <p:cNvPr id="8814" name="Google Shape;8814;p14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47"/>
          <p:cNvGrpSpPr/>
          <p:nvPr/>
        </p:nvGrpSpPr>
        <p:grpSpPr>
          <a:xfrm>
            <a:off x="7528677" y="1972365"/>
            <a:ext cx="368106" cy="356232"/>
            <a:chOff x="-11299000" y="3647875"/>
            <a:chExt cx="365475" cy="353650"/>
          </a:xfrm>
        </p:grpSpPr>
        <p:sp>
          <p:nvSpPr>
            <p:cNvPr id="8822" name="Google Shape;8822;p14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7"/>
          <p:cNvGrpSpPr/>
          <p:nvPr/>
        </p:nvGrpSpPr>
        <p:grpSpPr>
          <a:xfrm>
            <a:off x="7544139" y="2428316"/>
            <a:ext cx="357808" cy="333240"/>
            <a:chOff x="-11295075" y="4092875"/>
            <a:chExt cx="355250" cy="330825"/>
          </a:xfrm>
        </p:grpSpPr>
        <p:sp>
          <p:nvSpPr>
            <p:cNvPr id="8829" name="Google Shape;8829;p14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147"/>
          <p:cNvGrpSpPr/>
          <p:nvPr/>
        </p:nvGrpSpPr>
        <p:grpSpPr>
          <a:xfrm>
            <a:off x="5769739" y="2891364"/>
            <a:ext cx="312585" cy="355451"/>
            <a:chOff x="-9500075" y="3180800"/>
            <a:chExt cx="310350" cy="352875"/>
          </a:xfrm>
        </p:grpSpPr>
        <p:sp>
          <p:nvSpPr>
            <p:cNvPr id="8835" name="Google Shape;8835;p14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4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4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47"/>
          <p:cNvGrpSpPr/>
          <p:nvPr/>
        </p:nvGrpSpPr>
        <p:grpSpPr>
          <a:xfrm>
            <a:off x="5747530" y="3366879"/>
            <a:ext cx="356221" cy="356257"/>
            <a:chOff x="-9523700" y="3614000"/>
            <a:chExt cx="353675" cy="353675"/>
          </a:xfrm>
        </p:grpSpPr>
        <p:sp>
          <p:nvSpPr>
            <p:cNvPr id="8845" name="Google Shape;8845;p14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47"/>
          <p:cNvGrpSpPr/>
          <p:nvPr/>
        </p:nvGrpSpPr>
        <p:grpSpPr>
          <a:xfrm>
            <a:off x="7532481" y="3389521"/>
            <a:ext cx="356221" cy="354670"/>
            <a:chOff x="-9523700" y="4049550"/>
            <a:chExt cx="353675" cy="352100"/>
          </a:xfrm>
        </p:grpSpPr>
        <p:sp>
          <p:nvSpPr>
            <p:cNvPr id="8855" name="Google Shape;8855;p14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4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4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147"/>
          <p:cNvGrpSpPr/>
          <p:nvPr/>
        </p:nvGrpSpPr>
        <p:grpSpPr>
          <a:xfrm>
            <a:off x="7088596" y="3389494"/>
            <a:ext cx="357002" cy="311029"/>
            <a:chOff x="-8209150" y="3659675"/>
            <a:chExt cx="354450" cy="308775"/>
          </a:xfrm>
        </p:grpSpPr>
        <p:sp>
          <p:nvSpPr>
            <p:cNvPr id="8863" name="Google Shape;8863;p14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4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47"/>
          <p:cNvGrpSpPr/>
          <p:nvPr/>
        </p:nvGrpSpPr>
        <p:grpSpPr>
          <a:xfrm>
            <a:off x="6202157" y="2418407"/>
            <a:ext cx="356221" cy="353059"/>
            <a:chOff x="-12643475" y="4081850"/>
            <a:chExt cx="353675" cy="350500"/>
          </a:xfrm>
        </p:grpSpPr>
        <p:sp>
          <p:nvSpPr>
            <p:cNvPr id="8870" name="Google Shape;8870;p14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4" name="Google Shape;8874;p14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5" name="Google Shape;8875;p147"/>
          <p:cNvGrpSpPr/>
          <p:nvPr/>
        </p:nvGrpSpPr>
        <p:grpSpPr>
          <a:xfrm>
            <a:off x="7984757" y="2428316"/>
            <a:ext cx="356221" cy="333240"/>
            <a:chOff x="-10858725" y="4092875"/>
            <a:chExt cx="353675" cy="330825"/>
          </a:xfrm>
        </p:grpSpPr>
        <p:sp>
          <p:nvSpPr>
            <p:cNvPr id="8876" name="Google Shape;8876;p14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47"/>
          <p:cNvGrpSpPr/>
          <p:nvPr/>
        </p:nvGrpSpPr>
        <p:grpSpPr>
          <a:xfrm>
            <a:off x="6243280" y="3367282"/>
            <a:ext cx="252278" cy="355451"/>
            <a:chOff x="-9039300" y="3614000"/>
            <a:chExt cx="250475" cy="352875"/>
          </a:xfrm>
        </p:grpSpPr>
        <p:sp>
          <p:nvSpPr>
            <p:cNvPr id="8883" name="Google Shape;8883;p14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47"/>
          <p:cNvGrpSpPr/>
          <p:nvPr/>
        </p:nvGrpSpPr>
        <p:grpSpPr>
          <a:xfrm>
            <a:off x="7975246" y="3389521"/>
            <a:ext cx="354635" cy="354670"/>
            <a:chOff x="-9088150" y="4049550"/>
            <a:chExt cx="352100" cy="352100"/>
          </a:xfrm>
        </p:grpSpPr>
        <p:sp>
          <p:nvSpPr>
            <p:cNvPr id="8886" name="Google Shape;8886;p14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4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47"/>
          <p:cNvGrpSpPr/>
          <p:nvPr/>
        </p:nvGrpSpPr>
        <p:grpSpPr>
          <a:xfrm>
            <a:off x="7109610" y="2891754"/>
            <a:ext cx="315757" cy="354670"/>
            <a:chOff x="-8191825" y="3174500"/>
            <a:chExt cx="313500" cy="352100"/>
          </a:xfrm>
        </p:grpSpPr>
        <p:sp>
          <p:nvSpPr>
            <p:cNvPr id="8893" name="Google Shape;8893;p14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4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47"/>
          <p:cNvGrpSpPr/>
          <p:nvPr/>
        </p:nvGrpSpPr>
        <p:grpSpPr>
          <a:xfrm>
            <a:off x="4858968" y="1532275"/>
            <a:ext cx="356221" cy="354973"/>
            <a:chOff x="-13947000" y="3212800"/>
            <a:chExt cx="353675" cy="352400"/>
          </a:xfrm>
        </p:grpSpPr>
        <p:sp>
          <p:nvSpPr>
            <p:cNvPr id="8897" name="Google Shape;8897;p14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14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147"/>
          <p:cNvGrpSpPr/>
          <p:nvPr/>
        </p:nvGrpSpPr>
        <p:grpSpPr>
          <a:xfrm>
            <a:off x="5301563" y="1531633"/>
            <a:ext cx="356221" cy="356257"/>
            <a:chOff x="-13512225" y="3211525"/>
            <a:chExt cx="353675" cy="353675"/>
          </a:xfrm>
        </p:grpSpPr>
        <p:sp>
          <p:nvSpPr>
            <p:cNvPr id="8901" name="Google Shape;8901;p14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147"/>
          <p:cNvGrpSpPr/>
          <p:nvPr/>
        </p:nvGrpSpPr>
        <p:grpSpPr>
          <a:xfrm>
            <a:off x="6191845" y="1532024"/>
            <a:ext cx="356221" cy="355476"/>
            <a:chOff x="-12643475" y="3212300"/>
            <a:chExt cx="353675" cy="352900"/>
          </a:xfrm>
        </p:grpSpPr>
        <p:sp>
          <p:nvSpPr>
            <p:cNvPr id="8907" name="Google Shape;8907;p14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47"/>
          <p:cNvGrpSpPr/>
          <p:nvPr/>
        </p:nvGrpSpPr>
        <p:grpSpPr>
          <a:xfrm>
            <a:off x="6191845" y="1983798"/>
            <a:ext cx="356221" cy="333366"/>
            <a:chOff x="-12643475" y="3657325"/>
            <a:chExt cx="353675" cy="330950"/>
          </a:xfrm>
        </p:grpSpPr>
        <p:sp>
          <p:nvSpPr>
            <p:cNvPr id="8917" name="Google Shape;8917;p14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4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147"/>
          <p:cNvGrpSpPr/>
          <p:nvPr/>
        </p:nvGrpSpPr>
        <p:grpSpPr>
          <a:xfrm>
            <a:off x="7974847" y="1532427"/>
            <a:ext cx="355416" cy="354670"/>
            <a:chOff x="-10857925" y="3213875"/>
            <a:chExt cx="352875" cy="352100"/>
          </a:xfrm>
        </p:grpSpPr>
        <p:sp>
          <p:nvSpPr>
            <p:cNvPr id="8924" name="Google Shape;8924;p14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4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7"/>
          <p:cNvGrpSpPr/>
          <p:nvPr/>
        </p:nvGrpSpPr>
        <p:grpSpPr>
          <a:xfrm>
            <a:off x="6191762" y="2891855"/>
            <a:ext cx="356096" cy="354469"/>
            <a:chOff x="-9089725" y="3180200"/>
            <a:chExt cx="353550" cy="351900"/>
          </a:xfrm>
        </p:grpSpPr>
        <p:sp>
          <p:nvSpPr>
            <p:cNvPr id="8935" name="Google Shape;8935;p14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47"/>
          <p:cNvGrpSpPr/>
          <p:nvPr/>
        </p:nvGrpSpPr>
        <p:grpSpPr>
          <a:xfrm>
            <a:off x="7083760" y="1971660"/>
            <a:ext cx="358588" cy="357642"/>
            <a:chOff x="7083760" y="1971660"/>
            <a:chExt cx="358588" cy="357642"/>
          </a:xfrm>
        </p:grpSpPr>
        <p:sp>
          <p:nvSpPr>
            <p:cNvPr id="8938" name="Google Shape;8938;p14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4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4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3"/>
        <p:cNvGrpSpPr/>
        <p:nvPr/>
      </p:nvGrpSpPr>
      <p:grpSpPr>
        <a:xfrm>
          <a:off x="0" y="0"/>
          <a:ext cx="0" cy="0"/>
          <a:chOff x="0" y="0"/>
          <a:chExt cx="0" cy="0"/>
        </a:xfrm>
      </p:grpSpPr>
      <p:sp>
        <p:nvSpPr>
          <p:cNvPr id="8954" name="Google Shape;8954;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55" name="Google Shape;8955;p14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6" name="Google Shape;8956;p148"/>
          <p:cNvGrpSpPr/>
          <p:nvPr/>
        </p:nvGrpSpPr>
        <p:grpSpPr>
          <a:xfrm>
            <a:off x="748855" y="2243507"/>
            <a:ext cx="452798" cy="449473"/>
            <a:chOff x="-21322300" y="3693325"/>
            <a:chExt cx="306400" cy="304150"/>
          </a:xfrm>
        </p:grpSpPr>
        <p:sp>
          <p:nvSpPr>
            <p:cNvPr id="8957" name="Google Shape;8957;p14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48"/>
          <p:cNvGrpSpPr/>
          <p:nvPr/>
        </p:nvGrpSpPr>
        <p:grpSpPr>
          <a:xfrm>
            <a:off x="748263" y="2810244"/>
            <a:ext cx="453980" cy="422540"/>
            <a:chOff x="-21322300" y="4077125"/>
            <a:chExt cx="307200" cy="285925"/>
          </a:xfrm>
        </p:grpSpPr>
        <p:sp>
          <p:nvSpPr>
            <p:cNvPr id="8962" name="Google Shape;8962;p14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4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4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48"/>
          <p:cNvGrpSpPr/>
          <p:nvPr/>
        </p:nvGrpSpPr>
        <p:grpSpPr>
          <a:xfrm>
            <a:off x="3525440" y="1689128"/>
            <a:ext cx="451653" cy="450212"/>
            <a:chOff x="-19394200" y="3333800"/>
            <a:chExt cx="305625" cy="304650"/>
          </a:xfrm>
        </p:grpSpPr>
        <p:sp>
          <p:nvSpPr>
            <p:cNvPr id="8975" name="Google Shape;8975;p14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8"/>
          <p:cNvGrpSpPr/>
          <p:nvPr/>
        </p:nvGrpSpPr>
        <p:grpSpPr>
          <a:xfrm>
            <a:off x="3524276" y="2243580"/>
            <a:ext cx="453980" cy="449325"/>
            <a:chOff x="-19396575" y="3708500"/>
            <a:chExt cx="307200" cy="304050"/>
          </a:xfrm>
        </p:grpSpPr>
        <p:sp>
          <p:nvSpPr>
            <p:cNvPr id="8985" name="Google Shape;8985;p14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48"/>
          <p:cNvGrpSpPr/>
          <p:nvPr/>
        </p:nvGrpSpPr>
        <p:grpSpPr>
          <a:xfrm>
            <a:off x="3518457" y="2796461"/>
            <a:ext cx="465618" cy="450101"/>
            <a:chOff x="-19394200" y="4084200"/>
            <a:chExt cx="315075" cy="304575"/>
          </a:xfrm>
        </p:grpSpPr>
        <p:sp>
          <p:nvSpPr>
            <p:cNvPr id="8989" name="Google Shape;8989;p14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4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8"/>
          <p:cNvGrpSpPr/>
          <p:nvPr/>
        </p:nvGrpSpPr>
        <p:grpSpPr>
          <a:xfrm>
            <a:off x="6324167" y="1689001"/>
            <a:ext cx="400447" cy="450470"/>
            <a:chOff x="-17526750" y="3309200"/>
            <a:chExt cx="270975" cy="304825"/>
          </a:xfrm>
        </p:grpSpPr>
        <p:sp>
          <p:nvSpPr>
            <p:cNvPr id="8996" name="Google Shape;8996;p14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48"/>
          <p:cNvGrpSpPr/>
          <p:nvPr/>
        </p:nvGrpSpPr>
        <p:grpSpPr>
          <a:xfrm>
            <a:off x="6300319" y="2244173"/>
            <a:ext cx="448143" cy="448143"/>
            <a:chOff x="-17542500" y="3684100"/>
            <a:chExt cx="303250" cy="303250"/>
          </a:xfrm>
        </p:grpSpPr>
        <p:sp>
          <p:nvSpPr>
            <p:cNvPr id="9002" name="Google Shape;9002;p14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48"/>
          <p:cNvGrpSpPr/>
          <p:nvPr/>
        </p:nvGrpSpPr>
        <p:grpSpPr>
          <a:xfrm>
            <a:off x="6299728" y="2810817"/>
            <a:ext cx="449325" cy="421395"/>
            <a:chOff x="-17542500" y="4068450"/>
            <a:chExt cx="304050" cy="285150"/>
          </a:xfrm>
        </p:grpSpPr>
        <p:sp>
          <p:nvSpPr>
            <p:cNvPr id="9010" name="Google Shape;9010;p14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48"/>
          <p:cNvGrpSpPr/>
          <p:nvPr/>
        </p:nvGrpSpPr>
        <p:grpSpPr>
          <a:xfrm>
            <a:off x="3530150" y="3342211"/>
            <a:ext cx="343404" cy="449325"/>
            <a:chOff x="-15652200" y="3335975"/>
            <a:chExt cx="232375" cy="304050"/>
          </a:xfrm>
        </p:grpSpPr>
        <p:sp>
          <p:nvSpPr>
            <p:cNvPr id="9017" name="Google Shape;9017;p14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4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4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148"/>
          <p:cNvGrpSpPr/>
          <p:nvPr/>
        </p:nvGrpSpPr>
        <p:grpSpPr>
          <a:xfrm>
            <a:off x="1303491" y="1689573"/>
            <a:ext cx="450470" cy="449325"/>
            <a:chOff x="-20946600" y="3317850"/>
            <a:chExt cx="304825" cy="304050"/>
          </a:xfrm>
        </p:grpSpPr>
        <p:sp>
          <p:nvSpPr>
            <p:cNvPr id="9027" name="Google Shape;9027;p14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4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48"/>
          <p:cNvGrpSpPr/>
          <p:nvPr/>
        </p:nvGrpSpPr>
        <p:grpSpPr>
          <a:xfrm>
            <a:off x="1304064" y="2243729"/>
            <a:ext cx="449325" cy="449030"/>
            <a:chOff x="-20945825" y="3692175"/>
            <a:chExt cx="304050" cy="303850"/>
          </a:xfrm>
        </p:grpSpPr>
        <p:sp>
          <p:nvSpPr>
            <p:cNvPr id="9031" name="Google Shape;9031;p14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4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48"/>
          <p:cNvGrpSpPr/>
          <p:nvPr/>
        </p:nvGrpSpPr>
        <p:grpSpPr>
          <a:xfrm>
            <a:off x="1329667" y="2797442"/>
            <a:ext cx="398119" cy="448143"/>
            <a:chOff x="-20930075" y="4066100"/>
            <a:chExt cx="269400" cy="303250"/>
          </a:xfrm>
        </p:grpSpPr>
        <p:sp>
          <p:nvSpPr>
            <p:cNvPr id="9036" name="Google Shape;9036;p1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48"/>
          <p:cNvGrpSpPr/>
          <p:nvPr/>
        </p:nvGrpSpPr>
        <p:grpSpPr>
          <a:xfrm>
            <a:off x="4110888" y="1689848"/>
            <a:ext cx="372516" cy="448771"/>
            <a:chOff x="-18994100" y="3334775"/>
            <a:chExt cx="252075" cy="303675"/>
          </a:xfrm>
        </p:grpSpPr>
        <p:sp>
          <p:nvSpPr>
            <p:cNvPr id="9039" name="Google Shape;9039;p14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4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148"/>
          <p:cNvGrpSpPr/>
          <p:nvPr/>
        </p:nvGrpSpPr>
        <p:grpSpPr>
          <a:xfrm>
            <a:off x="4125445" y="2244743"/>
            <a:ext cx="343404" cy="446998"/>
            <a:chOff x="-18983850" y="3710075"/>
            <a:chExt cx="232375" cy="302475"/>
          </a:xfrm>
        </p:grpSpPr>
        <p:sp>
          <p:nvSpPr>
            <p:cNvPr id="9044" name="Google Shape;9044;p14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8"/>
          <p:cNvGrpSpPr/>
          <p:nvPr/>
        </p:nvGrpSpPr>
        <p:grpSpPr>
          <a:xfrm>
            <a:off x="4071911" y="2797422"/>
            <a:ext cx="450470" cy="448180"/>
            <a:chOff x="-19020075" y="4084200"/>
            <a:chExt cx="304825" cy="303275"/>
          </a:xfrm>
        </p:grpSpPr>
        <p:sp>
          <p:nvSpPr>
            <p:cNvPr id="9049" name="Google Shape;9049;p14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4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48"/>
          <p:cNvGrpSpPr/>
          <p:nvPr/>
        </p:nvGrpSpPr>
        <p:grpSpPr>
          <a:xfrm>
            <a:off x="6889176" y="1689001"/>
            <a:ext cx="396937" cy="450470"/>
            <a:chOff x="-17149475" y="3309200"/>
            <a:chExt cx="268600" cy="304825"/>
          </a:xfrm>
        </p:grpSpPr>
        <p:sp>
          <p:nvSpPr>
            <p:cNvPr id="9059" name="Google Shape;9059;p14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48"/>
          <p:cNvGrpSpPr/>
          <p:nvPr/>
        </p:nvGrpSpPr>
        <p:grpSpPr>
          <a:xfrm>
            <a:off x="6862982" y="2258120"/>
            <a:ext cx="449325" cy="420249"/>
            <a:chOff x="-17168375" y="3692750"/>
            <a:chExt cx="304050" cy="284375"/>
          </a:xfrm>
        </p:grpSpPr>
        <p:sp>
          <p:nvSpPr>
            <p:cNvPr id="9062" name="Google Shape;9062;p14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148"/>
          <p:cNvGrpSpPr/>
          <p:nvPr/>
        </p:nvGrpSpPr>
        <p:grpSpPr>
          <a:xfrm>
            <a:off x="6859491" y="2796852"/>
            <a:ext cx="456308" cy="449325"/>
            <a:chOff x="-17170750" y="4058800"/>
            <a:chExt cx="308775" cy="304050"/>
          </a:xfrm>
        </p:grpSpPr>
        <p:sp>
          <p:nvSpPr>
            <p:cNvPr id="9070" name="Google Shape;9070;p14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48"/>
          <p:cNvGrpSpPr/>
          <p:nvPr/>
        </p:nvGrpSpPr>
        <p:grpSpPr>
          <a:xfrm>
            <a:off x="5721388" y="3343358"/>
            <a:ext cx="450470" cy="446998"/>
            <a:chOff x="-15688425" y="3707725"/>
            <a:chExt cx="304825" cy="302475"/>
          </a:xfrm>
        </p:grpSpPr>
        <p:sp>
          <p:nvSpPr>
            <p:cNvPr id="9088" name="Google Shape;9088;p14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4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4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48"/>
          <p:cNvGrpSpPr/>
          <p:nvPr/>
        </p:nvGrpSpPr>
        <p:grpSpPr>
          <a:xfrm>
            <a:off x="1865544" y="1690441"/>
            <a:ext cx="451653" cy="447589"/>
            <a:chOff x="-20572500" y="3319025"/>
            <a:chExt cx="305625" cy="302875"/>
          </a:xfrm>
        </p:grpSpPr>
        <p:sp>
          <p:nvSpPr>
            <p:cNvPr id="9095" name="Google Shape;9095;p14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8"/>
          <p:cNvGrpSpPr/>
          <p:nvPr/>
        </p:nvGrpSpPr>
        <p:grpSpPr>
          <a:xfrm>
            <a:off x="1866708" y="2305410"/>
            <a:ext cx="449325" cy="325670"/>
            <a:chOff x="-20571700" y="3722875"/>
            <a:chExt cx="304050" cy="220375"/>
          </a:xfrm>
        </p:grpSpPr>
        <p:sp>
          <p:nvSpPr>
            <p:cNvPr id="9098" name="Google Shape;9098;p14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8"/>
          <p:cNvGrpSpPr/>
          <p:nvPr/>
        </p:nvGrpSpPr>
        <p:grpSpPr>
          <a:xfrm>
            <a:off x="1866135" y="2796278"/>
            <a:ext cx="450470" cy="450470"/>
            <a:chOff x="-20571700" y="4066875"/>
            <a:chExt cx="304825" cy="304825"/>
          </a:xfrm>
        </p:grpSpPr>
        <p:sp>
          <p:nvSpPr>
            <p:cNvPr id="9106" name="Google Shape;9106;p14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8"/>
          <p:cNvGrpSpPr/>
          <p:nvPr/>
        </p:nvGrpSpPr>
        <p:grpSpPr>
          <a:xfrm>
            <a:off x="4632837" y="1688259"/>
            <a:ext cx="453980" cy="451948"/>
            <a:chOff x="-18645175" y="3334200"/>
            <a:chExt cx="307200" cy="305825"/>
          </a:xfrm>
        </p:grpSpPr>
        <p:sp>
          <p:nvSpPr>
            <p:cNvPr id="9113" name="Google Shape;9113;p14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8"/>
          <p:cNvGrpSpPr/>
          <p:nvPr/>
        </p:nvGrpSpPr>
        <p:grpSpPr>
          <a:xfrm>
            <a:off x="4633429" y="2242989"/>
            <a:ext cx="452798" cy="450507"/>
            <a:chOff x="-18645175" y="3708500"/>
            <a:chExt cx="306400" cy="304850"/>
          </a:xfrm>
        </p:grpSpPr>
        <p:sp>
          <p:nvSpPr>
            <p:cNvPr id="9119" name="Google Shape;9119;p14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4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48"/>
          <p:cNvGrpSpPr/>
          <p:nvPr/>
        </p:nvGrpSpPr>
        <p:grpSpPr>
          <a:xfrm>
            <a:off x="4631101" y="2795630"/>
            <a:ext cx="457453" cy="451763"/>
            <a:chOff x="-18647525" y="4082625"/>
            <a:chExt cx="309550" cy="305700"/>
          </a:xfrm>
        </p:grpSpPr>
        <p:sp>
          <p:nvSpPr>
            <p:cNvPr id="9127" name="Google Shape;9127;p14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4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148"/>
          <p:cNvGrpSpPr/>
          <p:nvPr/>
        </p:nvGrpSpPr>
        <p:grpSpPr>
          <a:xfrm>
            <a:off x="7441485" y="1689592"/>
            <a:ext cx="395755" cy="449288"/>
            <a:chOff x="-16775350" y="3309200"/>
            <a:chExt cx="267800" cy="304025"/>
          </a:xfrm>
        </p:grpSpPr>
        <p:sp>
          <p:nvSpPr>
            <p:cNvPr id="9132" name="Google Shape;9132;p14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8"/>
          <p:cNvGrpSpPr/>
          <p:nvPr/>
        </p:nvGrpSpPr>
        <p:grpSpPr>
          <a:xfrm>
            <a:off x="7441485" y="2241827"/>
            <a:ext cx="395755" cy="452835"/>
            <a:chOff x="-16775350" y="3683300"/>
            <a:chExt cx="267800" cy="306425"/>
          </a:xfrm>
        </p:grpSpPr>
        <p:sp>
          <p:nvSpPr>
            <p:cNvPr id="9136" name="Google Shape;9136;p14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48"/>
          <p:cNvGrpSpPr/>
          <p:nvPr/>
        </p:nvGrpSpPr>
        <p:grpSpPr>
          <a:xfrm>
            <a:off x="7413536" y="2796870"/>
            <a:ext cx="451653" cy="449288"/>
            <a:chOff x="-16794250" y="4058225"/>
            <a:chExt cx="305625" cy="304025"/>
          </a:xfrm>
        </p:grpSpPr>
        <p:sp>
          <p:nvSpPr>
            <p:cNvPr id="9140" name="Google Shape;9140;p14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4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9" name="Google Shape;9149;p14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0" name="Google Shape;9150;p148"/>
          <p:cNvGrpSpPr/>
          <p:nvPr/>
        </p:nvGrpSpPr>
        <p:grpSpPr>
          <a:xfrm>
            <a:off x="2414953" y="1689573"/>
            <a:ext cx="457453" cy="449325"/>
            <a:chOff x="-20199150" y="3317850"/>
            <a:chExt cx="309550" cy="304050"/>
          </a:xfrm>
        </p:grpSpPr>
        <p:sp>
          <p:nvSpPr>
            <p:cNvPr id="9151" name="Google Shape;9151;p14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148"/>
          <p:cNvGrpSpPr/>
          <p:nvPr/>
        </p:nvGrpSpPr>
        <p:grpSpPr>
          <a:xfrm>
            <a:off x="2417281" y="2242861"/>
            <a:ext cx="452798" cy="450766"/>
            <a:chOff x="-20199150" y="3693150"/>
            <a:chExt cx="306400" cy="305025"/>
          </a:xfrm>
        </p:grpSpPr>
        <p:sp>
          <p:nvSpPr>
            <p:cNvPr id="9159" name="Google Shape;9159;p14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48"/>
          <p:cNvGrpSpPr/>
          <p:nvPr/>
        </p:nvGrpSpPr>
        <p:grpSpPr>
          <a:xfrm>
            <a:off x="2417854" y="2795687"/>
            <a:ext cx="451653" cy="451653"/>
            <a:chOff x="-20197575" y="4066875"/>
            <a:chExt cx="305625" cy="305625"/>
          </a:xfrm>
        </p:grpSpPr>
        <p:sp>
          <p:nvSpPr>
            <p:cNvPr id="9166" name="Google Shape;9166;p14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4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8"/>
          <p:cNvGrpSpPr/>
          <p:nvPr/>
        </p:nvGrpSpPr>
        <p:grpSpPr>
          <a:xfrm>
            <a:off x="5200071" y="1687520"/>
            <a:ext cx="449325" cy="453426"/>
            <a:chOff x="-18271050" y="3333200"/>
            <a:chExt cx="304050" cy="306825"/>
          </a:xfrm>
        </p:grpSpPr>
        <p:sp>
          <p:nvSpPr>
            <p:cNvPr id="9175" name="Google Shape;9175;p14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148"/>
          <p:cNvGrpSpPr/>
          <p:nvPr/>
        </p:nvGrpSpPr>
        <p:grpSpPr>
          <a:xfrm>
            <a:off x="5200644" y="2244171"/>
            <a:ext cx="448180" cy="448143"/>
            <a:chOff x="-18270275" y="3710875"/>
            <a:chExt cx="303275" cy="303250"/>
          </a:xfrm>
        </p:grpSpPr>
        <p:sp>
          <p:nvSpPr>
            <p:cNvPr id="9181" name="Google Shape;9181;p14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4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4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148"/>
          <p:cNvGrpSpPr/>
          <p:nvPr/>
        </p:nvGrpSpPr>
        <p:grpSpPr>
          <a:xfrm>
            <a:off x="5254196" y="2797422"/>
            <a:ext cx="341076" cy="448180"/>
            <a:chOff x="-18234025" y="4084200"/>
            <a:chExt cx="230800" cy="303275"/>
          </a:xfrm>
        </p:grpSpPr>
        <p:sp>
          <p:nvSpPr>
            <p:cNvPr id="9188" name="Google Shape;9188;p14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8"/>
          <p:cNvGrpSpPr/>
          <p:nvPr/>
        </p:nvGrpSpPr>
        <p:grpSpPr>
          <a:xfrm>
            <a:off x="2366751" y="3341641"/>
            <a:ext cx="449325" cy="450470"/>
            <a:chOff x="-16419350" y="3308400"/>
            <a:chExt cx="304050" cy="304825"/>
          </a:xfrm>
        </p:grpSpPr>
        <p:sp>
          <p:nvSpPr>
            <p:cNvPr id="9192" name="Google Shape;9192;p14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4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148"/>
          <p:cNvGrpSpPr/>
          <p:nvPr/>
        </p:nvGrpSpPr>
        <p:grpSpPr>
          <a:xfrm>
            <a:off x="4638306" y="3340423"/>
            <a:ext cx="395755" cy="452872"/>
            <a:chOff x="-16401225" y="3683275"/>
            <a:chExt cx="267800" cy="306450"/>
          </a:xfrm>
        </p:grpSpPr>
        <p:sp>
          <p:nvSpPr>
            <p:cNvPr id="9200" name="Google Shape;9200;p14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4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48"/>
          <p:cNvGrpSpPr/>
          <p:nvPr/>
        </p:nvGrpSpPr>
        <p:grpSpPr>
          <a:xfrm>
            <a:off x="8003755" y="2797062"/>
            <a:ext cx="450470" cy="448180"/>
            <a:chOff x="-16419350" y="4058200"/>
            <a:chExt cx="304825" cy="303275"/>
          </a:xfrm>
        </p:grpSpPr>
        <p:sp>
          <p:nvSpPr>
            <p:cNvPr id="9208" name="Google Shape;9208;p14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4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8"/>
          <p:cNvGrpSpPr/>
          <p:nvPr/>
        </p:nvGrpSpPr>
        <p:grpSpPr>
          <a:xfrm>
            <a:off x="4030643" y="3343080"/>
            <a:ext cx="450507" cy="447589"/>
            <a:chOff x="-15296200" y="3326900"/>
            <a:chExt cx="304850" cy="302875"/>
          </a:xfrm>
        </p:grpSpPr>
        <p:sp>
          <p:nvSpPr>
            <p:cNvPr id="9216" name="Google Shape;9216;p14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4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148"/>
          <p:cNvGrpSpPr/>
          <p:nvPr/>
        </p:nvGrpSpPr>
        <p:grpSpPr>
          <a:xfrm>
            <a:off x="2946296" y="1706881"/>
            <a:ext cx="486566" cy="414708"/>
            <a:chOff x="-19835275" y="3330250"/>
            <a:chExt cx="329250" cy="280625"/>
          </a:xfrm>
        </p:grpSpPr>
        <p:sp>
          <p:nvSpPr>
            <p:cNvPr id="9222" name="Google Shape;9222;p14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8"/>
          <p:cNvGrpSpPr/>
          <p:nvPr/>
        </p:nvGrpSpPr>
        <p:grpSpPr>
          <a:xfrm>
            <a:off x="2964325" y="2243470"/>
            <a:ext cx="450507" cy="449547"/>
            <a:chOff x="-19822675" y="3692750"/>
            <a:chExt cx="304850" cy="304200"/>
          </a:xfrm>
        </p:grpSpPr>
        <p:sp>
          <p:nvSpPr>
            <p:cNvPr id="9226" name="Google Shape;9226;p14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148"/>
          <p:cNvGrpSpPr/>
          <p:nvPr/>
        </p:nvGrpSpPr>
        <p:grpSpPr>
          <a:xfrm>
            <a:off x="2964916" y="2796278"/>
            <a:ext cx="449325" cy="450470"/>
            <a:chOff x="-19822675" y="4066875"/>
            <a:chExt cx="304050" cy="304825"/>
          </a:xfrm>
        </p:grpSpPr>
        <p:sp>
          <p:nvSpPr>
            <p:cNvPr id="9232" name="Google Shape;9232;p14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4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8"/>
          <p:cNvGrpSpPr/>
          <p:nvPr/>
        </p:nvGrpSpPr>
        <p:grpSpPr>
          <a:xfrm>
            <a:off x="5773985" y="1689571"/>
            <a:ext cx="399302" cy="449325"/>
            <a:chOff x="-17878825" y="3334400"/>
            <a:chExt cx="270200" cy="304050"/>
          </a:xfrm>
        </p:grpSpPr>
        <p:sp>
          <p:nvSpPr>
            <p:cNvPr id="9239" name="Google Shape;9239;p14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4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4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48"/>
          <p:cNvGrpSpPr/>
          <p:nvPr/>
        </p:nvGrpSpPr>
        <p:grpSpPr>
          <a:xfrm>
            <a:off x="5747809" y="2242416"/>
            <a:ext cx="451653" cy="451653"/>
            <a:chOff x="-17896150" y="3709300"/>
            <a:chExt cx="305625" cy="305625"/>
          </a:xfrm>
        </p:grpSpPr>
        <p:sp>
          <p:nvSpPr>
            <p:cNvPr id="9247" name="Google Shape;9247;p14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8"/>
          <p:cNvGrpSpPr/>
          <p:nvPr/>
        </p:nvGrpSpPr>
        <p:grpSpPr>
          <a:xfrm>
            <a:off x="5775740" y="2795686"/>
            <a:ext cx="395792" cy="451653"/>
            <a:chOff x="-17878025" y="4082625"/>
            <a:chExt cx="267825" cy="305625"/>
          </a:xfrm>
        </p:grpSpPr>
        <p:sp>
          <p:nvSpPr>
            <p:cNvPr id="9252" name="Google Shape;9252;p14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4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48"/>
          <p:cNvGrpSpPr/>
          <p:nvPr/>
        </p:nvGrpSpPr>
        <p:grpSpPr>
          <a:xfrm>
            <a:off x="2919632" y="3355015"/>
            <a:ext cx="450507" cy="423722"/>
            <a:chOff x="-16044450" y="3317850"/>
            <a:chExt cx="304850" cy="286725"/>
          </a:xfrm>
        </p:grpSpPr>
        <p:sp>
          <p:nvSpPr>
            <p:cNvPr id="9260" name="Google Shape;9260;p14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5" name="Google Shape;9265;p148"/>
          <p:cNvGrpSpPr/>
          <p:nvPr/>
        </p:nvGrpSpPr>
        <p:grpSpPr>
          <a:xfrm>
            <a:off x="8042149" y="2243724"/>
            <a:ext cx="373662" cy="449030"/>
            <a:chOff x="-16018450" y="4058400"/>
            <a:chExt cx="252850" cy="303850"/>
          </a:xfrm>
        </p:grpSpPr>
        <p:sp>
          <p:nvSpPr>
            <p:cNvPr id="9266" name="Google Shape;9266;p14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4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0" name="Google Shape;9270;p14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74"/>
        <p:cNvGrpSpPr/>
        <p:nvPr/>
      </p:nvGrpSpPr>
      <p:grpSpPr>
        <a:xfrm>
          <a:off x="0" y="0"/>
          <a:ext cx="0" cy="0"/>
          <a:chOff x="0" y="0"/>
          <a:chExt cx="0" cy="0"/>
        </a:xfrm>
      </p:grpSpPr>
      <p:sp>
        <p:nvSpPr>
          <p:cNvPr id="9275" name="Google Shape;9275;p14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6" name="Google Shape;9276;p149"/>
          <p:cNvGrpSpPr/>
          <p:nvPr/>
        </p:nvGrpSpPr>
        <p:grpSpPr>
          <a:xfrm>
            <a:off x="845901" y="1689241"/>
            <a:ext cx="442337" cy="419623"/>
            <a:chOff x="-6696925" y="3272575"/>
            <a:chExt cx="307200" cy="291425"/>
          </a:xfrm>
        </p:grpSpPr>
        <p:sp>
          <p:nvSpPr>
            <p:cNvPr id="9277" name="Google Shape;9277;p14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9"/>
          <p:cNvGrpSpPr/>
          <p:nvPr/>
        </p:nvGrpSpPr>
        <p:grpSpPr>
          <a:xfrm>
            <a:off x="845884" y="2204636"/>
            <a:ext cx="442373" cy="420775"/>
            <a:chOff x="-6690625" y="3631325"/>
            <a:chExt cx="307225" cy="292225"/>
          </a:xfrm>
        </p:grpSpPr>
        <p:sp>
          <p:nvSpPr>
            <p:cNvPr id="9280" name="Google Shape;9280;p1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149"/>
          <p:cNvGrpSpPr/>
          <p:nvPr/>
        </p:nvGrpSpPr>
        <p:grpSpPr>
          <a:xfrm>
            <a:off x="868005" y="2756972"/>
            <a:ext cx="421927" cy="419371"/>
            <a:chOff x="-6689825" y="3992050"/>
            <a:chExt cx="293025" cy="291250"/>
          </a:xfrm>
        </p:grpSpPr>
        <p:sp>
          <p:nvSpPr>
            <p:cNvPr id="9286" name="Google Shape;9286;p14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4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4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14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9" name="Google Shape;9299;p149"/>
          <p:cNvGrpSpPr/>
          <p:nvPr/>
        </p:nvGrpSpPr>
        <p:grpSpPr>
          <a:xfrm>
            <a:off x="3551317" y="2205192"/>
            <a:ext cx="423043" cy="419659"/>
            <a:chOff x="-4837325" y="3612425"/>
            <a:chExt cx="293800" cy="291450"/>
          </a:xfrm>
        </p:grpSpPr>
        <p:sp>
          <p:nvSpPr>
            <p:cNvPr id="9300" name="Google Shape;9300;p14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149"/>
          <p:cNvGrpSpPr/>
          <p:nvPr/>
        </p:nvGrpSpPr>
        <p:grpSpPr>
          <a:xfrm>
            <a:off x="3564349" y="2756826"/>
            <a:ext cx="420775" cy="419659"/>
            <a:chOff x="-4837325" y="3971575"/>
            <a:chExt cx="292225" cy="291450"/>
          </a:xfrm>
        </p:grpSpPr>
        <p:sp>
          <p:nvSpPr>
            <p:cNvPr id="9304" name="Google Shape;9304;p14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4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4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49"/>
          <p:cNvGrpSpPr/>
          <p:nvPr/>
        </p:nvGrpSpPr>
        <p:grpSpPr>
          <a:xfrm>
            <a:off x="6256364" y="1714185"/>
            <a:ext cx="430998" cy="369730"/>
            <a:chOff x="-3037625" y="3254850"/>
            <a:chExt cx="299325" cy="256775"/>
          </a:xfrm>
        </p:grpSpPr>
        <p:sp>
          <p:nvSpPr>
            <p:cNvPr id="9311" name="Google Shape;9311;p14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4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49"/>
          <p:cNvGrpSpPr/>
          <p:nvPr/>
        </p:nvGrpSpPr>
        <p:grpSpPr>
          <a:xfrm>
            <a:off x="6260324" y="2204615"/>
            <a:ext cx="423079" cy="420811"/>
            <a:chOff x="-3031325" y="3597450"/>
            <a:chExt cx="293825" cy="292250"/>
          </a:xfrm>
        </p:grpSpPr>
        <p:sp>
          <p:nvSpPr>
            <p:cNvPr id="9316" name="Google Shape;9316;p14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4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4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149"/>
          <p:cNvGrpSpPr/>
          <p:nvPr/>
        </p:nvGrpSpPr>
        <p:grpSpPr>
          <a:xfrm>
            <a:off x="6272798" y="2781214"/>
            <a:ext cx="421927" cy="370882"/>
            <a:chOff x="-3030525" y="3973150"/>
            <a:chExt cx="293025" cy="257575"/>
          </a:xfrm>
        </p:grpSpPr>
        <p:sp>
          <p:nvSpPr>
            <p:cNvPr id="9321" name="Google Shape;9321;p14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4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49"/>
          <p:cNvGrpSpPr/>
          <p:nvPr/>
        </p:nvGrpSpPr>
        <p:grpSpPr>
          <a:xfrm>
            <a:off x="1374391" y="3369426"/>
            <a:ext cx="421927" cy="297195"/>
            <a:chOff x="-1199300" y="3279250"/>
            <a:chExt cx="293025" cy="206400"/>
          </a:xfrm>
        </p:grpSpPr>
        <p:sp>
          <p:nvSpPr>
            <p:cNvPr id="9324" name="Google Shape;9324;p14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4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149"/>
          <p:cNvGrpSpPr/>
          <p:nvPr/>
        </p:nvGrpSpPr>
        <p:grpSpPr>
          <a:xfrm>
            <a:off x="1381477" y="1688773"/>
            <a:ext cx="444605" cy="420559"/>
            <a:chOff x="-6338550" y="3272950"/>
            <a:chExt cx="308775" cy="292075"/>
          </a:xfrm>
        </p:grpSpPr>
        <p:sp>
          <p:nvSpPr>
            <p:cNvPr id="9329" name="Google Shape;9329;p14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4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4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49"/>
          <p:cNvGrpSpPr/>
          <p:nvPr/>
        </p:nvGrpSpPr>
        <p:grpSpPr>
          <a:xfrm>
            <a:off x="1392817" y="2205194"/>
            <a:ext cx="421927" cy="419659"/>
            <a:chOff x="-6329100" y="3632100"/>
            <a:chExt cx="293025" cy="291450"/>
          </a:xfrm>
        </p:grpSpPr>
        <p:sp>
          <p:nvSpPr>
            <p:cNvPr id="9333" name="Google Shape;9333;p14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149"/>
          <p:cNvGrpSpPr/>
          <p:nvPr/>
        </p:nvGrpSpPr>
        <p:grpSpPr>
          <a:xfrm>
            <a:off x="1405867" y="2756828"/>
            <a:ext cx="419623" cy="419659"/>
            <a:chOff x="-6329875" y="3992050"/>
            <a:chExt cx="291425" cy="291450"/>
          </a:xfrm>
        </p:grpSpPr>
        <p:sp>
          <p:nvSpPr>
            <p:cNvPr id="9337" name="Google Shape;9337;p14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4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9"/>
          <p:cNvGrpSpPr/>
          <p:nvPr/>
        </p:nvGrpSpPr>
        <p:grpSpPr>
          <a:xfrm>
            <a:off x="4092004" y="1687530"/>
            <a:ext cx="423079" cy="423043"/>
            <a:chOff x="-4478975" y="3251700"/>
            <a:chExt cx="293825" cy="293800"/>
          </a:xfrm>
        </p:grpSpPr>
        <p:sp>
          <p:nvSpPr>
            <p:cNvPr id="9342" name="Google Shape;9342;p14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49"/>
          <p:cNvGrpSpPr/>
          <p:nvPr/>
        </p:nvGrpSpPr>
        <p:grpSpPr>
          <a:xfrm>
            <a:off x="4092004" y="2205192"/>
            <a:ext cx="423079" cy="419659"/>
            <a:chOff x="-4475825" y="3612425"/>
            <a:chExt cx="293825" cy="291450"/>
          </a:xfrm>
        </p:grpSpPr>
        <p:sp>
          <p:nvSpPr>
            <p:cNvPr id="9346" name="Google Shape;9346;p14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4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49"/>
          <p:cNvGrpSpPr/>
          <p:nvPr/>
        </p:nvGrpSpPr>
        <p:grpSpPr>
          <a:xfrm>
            <a:off x="4101077" y="2756844"/>
            <a:ext cx="428730" cy="419623"/>
            <a:chOff x="-4480550" y="3970800"/>
            <a:chExt cx="297750" cy="291425"/>
          </a:xfrm>
        </p:grpSpPr>
        <p:sp>
          <p:nvSpPr>
            <p:cNvPr id="9350" name="Google Shape;9350;p14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9"/>
          <p:cNvGrpSpPr/>
          <p:nvPr/>
        </p:nvGrpSpPr>
        <p:grpSpPr>
          <a:xfrm>
            <a:off x="6804910" y="1689221"/>
            <a:ext cx="415123" cy="419659"/>
            <a:chOff x="-2668225" y="3239075"/>
            <a:chExt cx="288300" cy="291450"/>
          </a:xfrm>
        </p:grpSpPr>
        <p:sp>
          <p:nvSpPr>
            <p:cNvPr id="9353" name="Google Shape;9353;p14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4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4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49"/>
          <p:cNvGrpSpPr/>
          <p:nvPr/>
        </p:nvGrpSpPr>
        <p:grpSpPr>
          <a:xfrm>
            <a:off x="6802066" y="2205191"/>
            <a:ext cx="420811" cy="419659"/>
            <a:chOff x="-2671375" y="3597450"/>
            <a:chExt cx="292250" cy="291450"/>
          </a:xfrm>
        </p:grpSpPr>
        <p:sp>
          <p:nvSpPr>
            <p:cNvPr id="9359" name="Google Shape;9359;p14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4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49"/>
          <p:cNvGrpSpPr/>
          <p:nvPr/>
        </p:nvGrpSpPr>
        <p:grpSpPr>
          <a:xfrm>
            <a:off x="6812849" y="2755691"/>
            <a:ext cx="423043" cy="421927"/>
            <a:chOff x="-2670575" y="3956600"/>
            <a:chExt cx="293800" cy="293025"/>
          </a:xfrm>
        </p:grpSpPr>
        <p:sp>
          <p:nvSpPr>
            <p:cNvPr id="9362" name="Google Shape;9362;p14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149"/>
          <p:cNvGrpSpPr/>
          <p:nvPr/>
        </p:nvGrpSpPr>
        <p:grpSpPr>
          <a:xfrm>
            <a:off x="3070370" y="3311947"/>
            <a:ext cx="426462" cy="418363"/>
            <a:chOff x="-1183550" y="3586525"/>
            <a:chExt cx="296175" cy="290550"/>
          </a:xfrm>
        </p:grpSpPr>
        <p:sp>
          <p:nvSpPr>
            <p:cNvPr id="9367" name="Google Shape;9367;p14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4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4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4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4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49"/>
          <p:cNvGrpSpPr/>
          <p:nvPr/>
        </p:nvGrpSpPr>
        <p:grpSpPr>
          <a:xfrm>
            <a:off x="1933980" y="1689799"/>
            <a:ext cx="420811" cy="418507"/>
            <a:chOff x="-5971525" y="3273750"/>
            <a:chExt cx="292250" cy="290650"/>
          </a:xfrm>
        </p:grpSpPr>
        <p:sp>
          <p:nvSpPr>
            <p:cNvPr id="9377" name="Google Shape;9377;p14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4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149"/>
          <p:cNvGrpSpPr/>
          <p:nvPr/>
        </p:nvGrpSpPr>
        <p:grpSpPr>
          <a:xfrm>
            <a:off x="1928310" y="2203826"/>
            <a:ext cx="432150" cy="422395"/>
            <a:chOff x="-5974675" y="3632100"/>
            <a:chExt cx="300125" cy="293350"/>
          </a:xfrm>
        </p:grpSpPr>
        <p:sp>
          <p:nvSpPr>
            <p:cNvPr id="9380" name="Google Shape;9380;p14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4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49"/>
          <p:cNvGrpSpPr/>
          <p:nvPr/>
        </p:nvGrpSpPr>
        <p:grpSpPr>
          <a:xfrm>
            <a:off x="1958351" y="2755694"/>
            <a:ext cx="395865" cy="421927"/>
            <a:chOff x="-5971525" y="3990475"/>
            <a:chExt cx="274925" cy="293025"/>
          </a:xfrm>
        </p:grpSpPr>
        <p:sp>
          <p:nvSpPr>
            <p:cNvPr id="9384" name="Google Shape;9384;p14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4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4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149"/>
          <p:cNvGrpSpPr/>
          <p:nvPr/>
        </p:nvGrpSpPr>
        <p:grpSpPr>
          <a:xfrm>
            <a:off x="4631558" y="1689798"/>
            <a:ext cx="420775" cy="418507"/>
            <a:chOff x="-4118225" y="3253275"/>
            <a:chExt cx="292225" cy="290650"/>
          </a:xfrm>
        </p:grpSpPr>
        <p:sp>
          <p:nvSpPr>
            <p:cNvPr id="9389" name="Google Shape;9389;p14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4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49"/>
          <p:cNvGrpSpPr/>
          <p:nvPr/>
        </p:nvGrpSpPr>
        <p:grpSpPr>
          <a:xfrm>
            <a:off x="4682008" y="2204922"/>
            <a:ext cx="319874" cy="420199"/>
            <a:chOff x="-4082800" y="3612425"/>
            <a:chExt cx="222150" cy="291825"/>
          </a:xfrm>
        </p:grpSpPr>
        <p:sp>
          <p:nvSpPr>
            <p:cNvPr id="9392" name="Google Shape;9392;p14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9"/>
          <p:cNvGrpSpPr/>
          <p:nvPr/>
        </p:nvGrpSpPr>
        <p:grpSpPr>
          <a:xfrm>
            <a:off x="4643456" y="2769876"/>
            <a:ext cx="420775" cy="393561"/>
            <a:chOff x="-4118225" y="3990475"/>
            <a:chExt cx="292225" cy="273325"/>
          </a:xfrm>
        </p:grpSpPr>
        <p:sp>
          <p:nvSpPr>
            <p:cNvPr id="9396" name="Google Shape;9396;p14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4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149"/>
          <p:cNvGrpSpPr/>
          <p:nvPr/>
        </p:nvGrpSpPr>
        <p:grpSpPr>
          <a:xfrm>
            <a:off x="7354110" y="1688087"/>
            <a:ext cx="394713" cy="421927"/>
            <a:chOff x="-2312225" y="3238300"/>
            <a:chExt cx="274125" cy="293025"/>
          </a:xfrm>
        </p:grpSpPr>
        <p:sp>
          <p:nvSpPr>
            <p:cNvPr id="9401" name="Google Shape;9401;p14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149"/>
          <p:cNvGrpSpPr/>
          <p:nvPr/>
        </p:nvGrpSpPr>
        <p:grpSpPr>
          <a:xfrm>
            <a:off x="7341062" y="2153586"/>
            <a:ext cx="420811" cy="522864"/>
            <a:chOff x="-2310650" y="3525775"/>
            <a:chExt cx="292250" cy="363125"/>
          </a:xfrm>
        </p:grpSpPr>
        <p:sp>
          <p:nvSpPr>
            <p:cNvPr id="9404" name="Google Shape;9404;p14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4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149"/>
          <p:cNvGrpSpPr/>
          <p:nvPr/>
        </p:nvGrpSpPr>
        <p:grpSpPr>
          <a:xfrm>
            <a:off x="7351827" y="2756825"/>
            <a:ext cx="423079" cy="419659"/>
            <a:chOff x="-2310650" y="3958175"/>
            <a:chExt cx="293825" cy="291450"/>
          </a:xfrm>
        </p:grpSpPr>
        <p:sp>
          <p:nvSpPr>
            <p:cNvPr id="9409" name="Google Shape;9409;p14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149"/>
          <p:cNvGrpSpPr/>
          <p:nvPr/>
        </p:nvGrpSpPr>
        <p:grpSpPr>
          <a:xfrm>
            <a:off x="4718688" y="3308459"/>
            <a:ext cx="424159" cy="419659"/>
            <a:chOff x="-1182750" y="3962900"/>
            <a:chExt cx="294575" cy="291450"/>
          </a:xfrm>
        </p:grpSpPr>
        <p:sp>
          <p:nvSpPr>
            <p:cNvPr id="9412" name="Google Shape;9412;p14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4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9"/>
          <p:cNvGrpSpPr/>
          <p:nvPr/>
        </p:nvGrpSpPr>
        <p:grpSpPr>
          <a:xfrm>
            <a:off x="2471824" y="1689223"/>
            <a:ext cx="424195" cy="419659"/>
            <a:chOff x="-5611575" y="3272950"/>
            <a:chExt cx="294600" cy="291450"/>
          </a:xfrm>
        </p:grpSpPr>
        <p:sp>
          <p:nvSpPr>
            <p:cNvPr id="9420" name="Google Shape;9420;p14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49"/>
          <p:cNvGrpSpPr/>
          <p:nvPr/>
        </p:nvGrpSpPr>
        <p:grpSpPr>
          <a:xfrm>
            <a:off x="2471824" y="2205770"/>
            <a:ext cx="424195" cy="418507"/>
            <a:chOff x="-5613150" y="3632900"/>
            <a:chExt cx="294600" cy="290650"/>
          </a:xfrm>
        </p:grpSpPr>
        <p:sp>
          <p:nvSpPr>
            <p:cNvPr id="9426" name="Google Shape;9426;p14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49"/>
          <p:cNvGrpSpPr/>
          <p:nvPr/>
        </p:nvGrpSpPr>
        <p:grpSpPr>
          <a:xfrm>
            <a:off x="2483722" y="2756270"/>
            <a:ext cx="424195" cy="420775"/>
            <a:chOff x="-5613150" y="3991275"/>
            <a:chExt cx="294600" cy="292225"/>
          </a:xfrm>
        </p:grpSpPr>
        <p:sp>
          <p:nvSpPr>
            <p:cNvPr id="9429" name="Google Shape;9429;p14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4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49"/>
          <p:cNvGrpSpPr/>
          <p:nvPr/>
        </p:nvGrpSpPr>
        <p:grpSpPr>
          <a:xfrm>
            <a:off x="5155210" y="1689438"/>
            <a:ext cx="434634" cy="419227"/>
            <a:chOff x="-3768700" y="3253275"/>
            <a:chExt cx="301850" cy="291150"/>
          </a:xfrm>
        </p:grpSpPr>
        <p:sp>
          <p:nvSpPr>
            <p:cNvPr id="9439" name="Google Shape;9439;p14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4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49"/>
          <p:cNvGrpSpPr/>
          <p:nvPr/>
        </p:nvGrpSpPr>
        <p:grpSpPr>
          <a:xfrm>
            <a:off x="5159293" y="2217090"/>
            <a:ext cx="426462" cy="395865"/>
            <a:chOff x="-3808700" y="3628950"/>
            <a:chExt cx="296175" cy="274925"/>
          </a:xfrm>
        </p:grpSpPr>
        <p:sp>
          <p:nvSpPr>
            <p:cNvPr id="9443" name="Google Shape;9443;p14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9"/>
          <p:cNvGrpSpPr/>
          <p:nvPr/>
        </p:nvGrpSpPr>
        <p:grpSpPr>
          <a:xfrm>
            <a:off x="5224504" y="2756412"/>
            <a:ext cx="419443" cy="420487"/>
            <a:chOff x="-3771675" y="3971775"/>
            <a:chExt cx="291300" cy="292025"/>
          </a:xfrm>
        </p:grpSpPr>
        <p:sp>
          <p:nvSpPr>
            <p:cNvPr id="9447" name="Google Shape;9447;p14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4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4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49"/>
          <p:cNvGrpSpPr/>
          <p:nvPr/>
        </p:nvGrpSpPr>
        <p:grpSpPr>
          <a:xfrm>
            <a:off x="7885948" y="1716461"/>
            <a:ext cx="420271" cy="320774"/>
            <a:chOff x="-1951475" y="3273100"/>
            <a:chExt cx="291875" cy="222775"/>
          </a:xfrm>
        </p:grpSpPr>
        <p:sp>
          <p:nvSpPr>
            <p:cNvPr id="9453" name="Google Shape;9453;p14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149"/>
          <p:cNvGrpSpPr/>
          <p:nvPr/>
        </p:nvGrpSpPr>
        <p:grpSpPr>
          <a:xfrm>
            <a:off x="7883429" y="2205191"/>
            <a:ext cx="425310" cy="419659"/>
            <a:chOff x="-1951475" y="3597450"/>
            <a:chExt cx="295375" cy="291450"/>
          </a:xfrm>
        </p:grpSpPr>
        <p:sp>
          <p:nvSpPr>
            <p:cNvPr id="9457" name="Google Shape;9457;p14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4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49"/>
          <p:cNvGrpSpPr/>
          <p:nvPr/>
        </p:nvGrpSpPr>
        <p:grpSpPr>
          <a:xfrm>
            <a:off x="7885680" y="2756825"/>
            <a:ext cx="444605" cy="419659"/>
            <a:chOff x="-1960150" y="3956600"/>
            <a:chExt cx="308775" cy="291450"/>
          </a:xfrm>
        </p:grpSpPr>
        <p:sp>
          <p:nvSpPr>
            <p:cNvPr id="9462" name="Google Shape;9462;p14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149"/>
          <p:cNvGrpSpPr/>
          <p:nvPr/>
        </p:nvGrpSpPr>
        <p:grpSpPr>
          <a:xfrm>
            <a:off x="1939718" y="3307636"/>
            <a:ext cx="420775" cy="420775"/>
            <a:chOff x="-804700" y="3226500"/>
            <a:chExt cx="292225" cy="292225"/>
          </a:xfrm>
        </p:grpSpPr>
        <p:sp>
          <p:nvSpPr>
            <p:cNvPr id="9465" name="Google Shape;9465;p14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4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4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4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149"/>
          <p:cNvGrpSpPr/>
          <p:nvPr/>
        </p:nvGrpSpPr>
        <p:grpSpPr>
          <a:xfrm>
            <a:off x="3019809" y="1688647"/>
            <a:ext cx="420775" cy="420811"/>
            <a:chOff x="-5251625" y="3272950"/>
            <a:chExt cx="292225" cy="292250"/>
          </a:xfrm>
        </p:grpSpPr>
        <p:sp>
          <p:nvSpPr>
            <p:cNvPr id="9473" name="Google Shape;9473;p14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149"/>
          <p:cNvGrpSpPr/>
          <p:nvPr/>
        </p:nvGrpSpPr>
        <p:grpSpPr>
          <a:xfrm>
            <a:off x="3016407" y="2204348"/>
            <a:ext cx="427578" cy="421351"/>
            <a:chOff x="-5254775" y="3631325"/>
            <a:chExt cx="296950" cy="292625"/>
          </a:xfrm>
        </p:grpSpPr>
        <p:sp>
          <p:nvSpPr>
            <p:cNvPr id="9477" name="Google Shape;9477;p14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4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4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9"/>
          <p:cNvGrpSpPr/>
          <p:nvPr/>
        </p:nvGrpSpPr>
        <p:grpSpPr>
          <a:xfrm>
            <a:off x="3032265" y="2756270"/>
            <a:ext cx="419659" cy="420775"/>
            <a:chOff x="-5251625" y="3991275"/>
            <a:chExt cx="291450" cy="292225"/>
          </a:xfrm>
        </p:grpSpPr>
        <p:sp>
          <p:nvSpPr>
            <p:cNvPr id="9485" name="Google Shape;9485;p14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4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4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9"/>
          <p:cNvGrpSpPr/>
          <p:nvPr/>
        </p:nvGrpSpPr>
        <p:grpSpPr>
          <a:xfrm>
            <a:off x="5772848" y="1689240"/>
            <a:ext cx="319874" cy="419623"/>
            <a:chOff x="-3365275" y="3253275"/>
            <a:chExt cx="222150" cy="291425"/>
          </a:xfrm>
        </p:grpSpPr>
        <p:sp>
          <p:nvSpPr>
            <p:cNvPr id="9491" name="Google Shape;9491;p14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149"/>
          <p:cNvGrpSpPr/>
          <p:nvPr/>
        </p:nvGrpSpPr>
        <p:grpSpPr>
          <a:xfrm>
            <a:off x="5746786" y="2204058"/>
            <a:ext cx="371998" cy="421927"/>
            <a:chOff x="-3383375" y="3611625"/>
            <a:chExt cx="258350" cy="293025"/>
          </a:xfrm>
        </p:grpSpPr>
        <p:sp>
          <p:nvSpPr>
            <p:cNvPr id="9494" name="Google Shape;9494;p14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149"/>
          <p:cNvGrpSpPr/>
          <p:nvPr/>
        </p:nvGrpSpPr>
        <p:grpSpPr>
          <a:xfrm>
            <a:off x="5809135" y="2756826"/>
            <a:ext cx="271097" cy="419659"/>
            <a:chOff x="-3347950" y="3971575"/>
            <a:chExt cx="188275" cy="291450"/>
          </a:xfrm>
        </p:grpSpPr>
        <p:sp>
          <p:nvSpPr>
            <p:cNvPr id="9497" name="Google Shape;9497;p14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9"/>
          <p:cNvGrpSpPr/>
          <p:nvPr/>
        </p:nvGrpSpPr>
        <p:grpSpPr>
          <a:xfrm>
            <a:off x="858994" y="3307061"/>
            <a:ext cx="371998" cy="421927"/>
            <a:chOff x="-1575775" y="3238300"/>
            <a:chExt cx="258350" cy="293025"/>
          </a:xfrm>
        </p:grpSpPr>
        <p:sp>
          <p:nvSpPr>
            <p:cNvPr id="9501" name="Google Shape;9501;p14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4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49"/>
          <p:cNvGrpSpPr/>
          <p:nvPr/>
        </p:nvGrpSpPr>
        <p:grpSpPr>
          <a:xfrm>
            <a:off x="2503892" y="3309051"/>
            <a:ext cx="423079" cy="424159"/>
            <a:chOff x="-1591550" y="3597475"/>
            <a:chExt cx="293825" cy="294575"/>
          </a:xfrm>
        </p:grpSpPr>
        <p:sp>
          <p:nvSpPr>
            <p:cNvPr id="9507" name="Google Shape;9507;p1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149"/>
          <p:cNvGrpSpPr/>
          <p:nvPr/>
        </p:nvGrpSpPr>
        <p:grpSpPr>
          <a:xfrm>
            <a:off x="4153362" y="3318663"/>
            <a:ext cx="421927" cy="399248"/>
            <a:chOff x="-1592325" y="3957400"/>
            <a:chExt cx="293025" cy="277275"/>
          </a:xfrm>
        </p:grpSpPr>
        <p:sp>
          <p:nvSpPr>
            <p:cNvPr id="9511" name="Google Shape;9511;p14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149"/>
          <p:cNvGrpSpPr/>
          <p:nvPr/>
        </p:nvGrpSpPr>
        <p:grpSpPr>
          <a:xfrm>
            <a:off x="3640232" y="3310744"/>
            <a:ext cx="369730" cy="420775"/>
            <a:chOff x="-778700" y="3612425"/>
            <a:chExt cx="256775" cy="292225"/>
          </a:xfrm>
        </p:grpSpPr>
        <p:sp>
          <p:nvSpPr>
            <p:cNvPr id="9516" name="Google Shape;9516;p14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4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149"/>
          <p:cNvGrpSpPr/>
          <p:nvPr/>
        </p:nvGrpSpPr>
        <p:grpSpPr>
          <a:xfrm>
            <a:off x="6111733" y="3828305"/>
            <a:ext cx="340731" cy="387641"/>
            <a:chOff x="7728464" y="1561258"/>
            <a:chExt cx="349719" cy="397866"/>
          </a:xfrm>
        </p:grpSpPr>
        <p:sp>
          <p:nvSpPr>
            <p:cNvPr id="9523" name="Google Shape;9523;p14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149"/>
          <p:cNvGrpSpPr/>
          <p:nvPr/>
        </p:nvGrpSpPr>
        <p:grpSpPr>
          <a:xfrm>
            <a:off x="4034702" y="3828305"/>
            <a:ext cx="387681" cy="387641"/>
            <a:chOff x="5611350" y="1561258"/>
            <a:chExt cx="397907" cy="397866"/>
          </a:xfrm>
        </p:grpSpPr>
        <p:sp>
          <p:nvSpPr>
            <p:cNvPr id="9526" name="Google Shape;9526;p14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4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149"/>
          <p:cNvGrpSpPr/>
          <p:nvPr/>
        </p:nvGrpSpPr>
        <p:grpSpPr>
          <a:xfrm>
            <a:off x="4553987" y="3925571"/>
            <a:ext cx="387610" cy="193109"/>
            <a:chOff x="6140660" y="1661097"/>
            <a:chExt cx="397835" cy="198202"/>
          </a:xfrm>
        </p:grpSpPr>
        <p:sp>
          <p:nvSpPr>
            <p:cNvPr id="9531" name="Google Shape;9531;p14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9"/>
          <p:cNvGrpSpPr/>
          <p:nvPr/>
        </p:nvGrpSpPr>
        <p:grpSpPr>
          <a:xfrm>
            <a:off x="5073202" y="3828305"/>
            <a:ext cx="387681" cy="387641"/>
            <a:chOff x="6669907" y="1561258"/>
            <a:chExt cx="397907" cy="397866"/>
          </a:xfrm>
        </p:grpSpPr>
        <p:sp>
          <p:nvSpPr>
            <p:cNvPr id="9536" name="Google Shape;9536;p14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4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49"/>
          <p:cNvGrpSpPr/>
          <p:nvPr/>
        </p:nvGrpSpPr>
        <p:grpSpPr>
          <a:xfrm>
            <a:off x="5592488" y="3828305"/>
            <a:ext cx="387641" cy="387641"/>
            <a:chOff x="7199196" y="1561258"/>
            <a:chExt cx="397866" cy="397866"/>
          </a:xfrm>
        </p:grpSpPr>
        <p:sp>
          <p:nvSpPr>
            <p:cNvPr id="9542" name="Google Shape;9542;p14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4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9"/>
          <p:cNvGrpSpPr/>
          <p:nvPr/>
        </p:nvGrpSpPr>
        <p:grpSpPr>
          <a:xfrm>
            <a:off x="1958433" y="3885842"/>
            <a:ext cx="387681" cy="272572"/>
            <a:chOff x="3386036" y="1746339"/>
            <a:chExt cx="397907" cy="279762"/>
          </a:xfrm>
        </p:grpSpPr>
        <p:sp>
          <p:nvSpPr>
            <p:cNvPr id="9546" name="Google Shape;9546;p14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9"/>
          <p:cNvGrpSpPr/>
          <p:nvPr/>
        </p:nvGrpSpPr>
        <p:grpSpPr>
          <a:xfrm>
            <a:off x="2996130" y="3828288"/>
            <a:ext cx="387681" cy="387681"/>
            <a:chOff x="4417380" y="1687279"/>
            <a:chExt cx="397907" cy="397907"/>
          </a:xfrm>
        </p:grpSpPr>
        <p:sp>
          <p:nvSpPr>
            <p:cNvPr id="9549" name="Google Shape;9549;p14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9"/>
          <p:cNvGrpSpPr/>
          <p:nvPr/>
        </p:nvGrpSpPr>
        <p:grpSpPr>
          <a:xfrm>
            <a:off x="7942611" y="3308537"/>
            <a:ext cx="387661" cy="387661"/>
            <a:chOff x="2869999" y="1687279"/>
            <a:chExt cx="397887" cy="397887"/>
          </a:xfrm>
        </p:grpSpPr>
        <p:sp>
          <p:nvSpPr>
            <p:cNvPr id="9552" name="Google Shape;9552;p14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9"/>
          <p:cNvGrpSpPr/>
          <p:nvPr/>
        </p:nvGrpSpPr>
        <p:grpSpPr>
          <a:xfrm>
            <a:off x="2477718" y="3828664"/>
            <a:ext cx="386807" cy="386929"/>
            <a:chOff x="3902887" y="1687655"/>
            <a:chExt cx="397010" cy="397135"/>
          </a:xfrm>
        </p:grpSpPr>
        <p:sp>
          <p:nvSpPr>
            <p:cNvPr id="9555" name="Google Shape;9555;p14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49"/>
          <p:cNvGrpSpPr/>
          <p:nvPr/>
        </p:nvGrpSpPr>
        <p:grpSpPr>
          <a:xfrm>
            <a:off x="3515416" y="3828288"/>
            <a:ext cx="387681" cy="387681"/>
            <a:chOff x="4933458" y="1687279"/>
            <a:chExt cx="397907" cy="397907"/>
          </a:xfrm>
        </p:grpSpPr>
        <p:sp>
          <p:nvSpPr>
            <p:cNvPr id="9558" name="Google Shape;9558;p14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4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149"/>
          <p:cNvGrpSpPr/>
          <p:nvPr/>
        </p:nvGrpSpPr>
        <p:grpSpPr>
          <a:xfrm>
            <a:off x="6348367" y="3308537"/>
            <a:ext cx="387661" cy="387661"/>
            <a:chOff x="1379798" y="1723250"/>
            <a:chExt cx="397887" cy="397887"/>
          </a:xfrm>
        </p:grpSpPr>
        <p:sp>
          <p:nvSpPr>
            <p:cNvPr id="9561" name="Google Shape;9561;p1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149"/>
          <p:cNvGrpSpPr/>
          <p:nvPr/>
        </p:nvGrpSpPr>
        <p:grpSpPr>
          <a:xfrm>
            <a:off x="5286246" y="3308537"/>
            <a:ext cx="387681" cy="387661"/>
            <a:chOff x="266768" y="1721375"/>
            <a:chExt cx="397907" cy="397887"/>
          </a:xfrm>
        </p:grpSpPr>
        <p:sp>
          <p:nvSpPr>
            <p:cNvPr id="9566" name="Google Shape;9566;p1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149"/>
          <p:cNvGrpSpPr/>
          <p:nvPr/>
        </p:nvGrpSpPr>
        <p:grpSpPr>
          <a:xfrm>
            <a:off x="5817327" y="3308537"/>
            <a:ext cx="387641" cy="387661"/>
            <a:chOff x="864491" y="1723250"/>
            <a:chExt cx="397866" cy="397887"/>
          </a:xfrm>
        </p:grpSpPr>
        <p:sp>
          <p:nvSpPr>
            <p:cNvPr id="9569" name="Google Shape;9569;p1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2" name="Google Shape;9572;p14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3" name="Google Shape;9573;p149"/>
          <p:cNvGrpSpPr/>
          <p:nvPr/>
        </p:nvGrpSpPr>
        <p:grpSpPr>
          <a:xfrm>
            <a:off x="7411672" y="3308924"/>
            <a:ext cx="387539" cy="386888"/>
            <a:chOff x="2408992" y="1722875"/>
            <a:chExt cx="397761" cy="397093"/>
          </a:xfrm>
        </p:grpSpPr>
        <p:sp>
          <p:nvSpPr>
            <p:cNvPr id="9574" name="Google Shape;9574;p14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4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9"/>
        <p:cNvGrpSpPr/>
        <p:nvPr/>
      </p:nvGrpSpPr>
      <p:grpSpPr>
        <a:xfrm>
          <a:off x="0" y="0"/>
          <a:ext cx="0" cy="0"/>
          <a:chOff x="0" y="0"/>
          <a:chExt cx="0" cy="0"/>
        </a:xfrm>
      </p:grpSpPr>
      <p:pic>
        <p:nvPicPr>
          <p:cNvPr id="9580" name="Google Shape;9580;p1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427325" y="2511800"/>
            <a:ext cx="4965600" cy="111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6" name="Google Shape;586;p71"/>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7" name="Google Shape;587;p7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8" name="Google Shape;588;p71"/>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8"/>
                                        </p:tgtEl>
                                        <p:attrNameLst>
                                          <p:attrName>style.visibility</p:attrName>
                                        </p:attrNameLst>
                                      </p:cBhvr>
                                      <p:to>
                                        <p:strVal val="visible"/>
                                      </p:to>
                                    </p:set>
                                    <p:anim calcmode="lin" valueType="num">
                                      <p:cBhvr additive="base">
                                        <p:cTn id="18" dur="10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2800</Words>
  <Application>Microsoft Macintosh PowerPoint</Application>
  <PresentationFormat>화면 슬라이드 쇼(16:9)</PresentationFormat>
  <Paragraphs>632</Paragraphs>
  <Slides>88</Slides>
  <Notes>88</Notes>
  <HiddenSlides>0</HiddenSlides>
  <MMClips>0</MMClips>
  <ScaleCrop>false</ScaleCrop>
  <HeadingPairs>
    <vt:vector size="6" baseType="variant">
      <vt:variant>
        <vt:lpstr>사용한 글꼴</vt:lpstr>
      </vt:variant>
      <vt:variant>
        <vt:i4>25</vt:i4>
      </vt:variant>
      <vt:variant>
        <vt:lpstr>테마</vt:lpstr>
      </vt:variant>
      <vt:variant>
        <vt:i4>3</vt:i4>
      </vt:variant>
      <vt:variant>
        <vt:lpstr>슬라이드 제목</vt:lpstr>
      </vt:variant>
      <vt:variant>
        <vt:i4>88</vt:i4>
      </vt:variant>
    </vt:vector>
  </HeadingPairs>
  <TitlesOfParts>
    <vt:vector size="116" baseType="lpstr">
      <vt:lpstr>Amatic SC</vt:lpstr>
      <vt:lpstr>Merriweather</vt:lpstr>
      <vt:lpstr>Oswald</vt:lpstr>
      <vt:lpstr>Russo One</vt:lpstr>
      <vt:lpstr>Lato</vt:lpstr>
      <vt:lpstr>Josefin Sans</vt:lpstr>
      <vt:lpstr>Merriweather Light</vt:lpstr>
      <vt:lpstr>Vidaloka</vt:lpstr>
      <vt:lpstr>Godo M</vt:lpstr>
      <vt:lpstr>Montserrat</vt:lpstr>
      <vt:lpstr>Roboto Medium</vt:lpstr>
      <vt:lpstr>PT Sans</vt:lpstr>
      <vt:lpstr>Open Sans SemiBold</vt:lpstr>
      <vt:lpstr>GONG GOTHIC OTF LIGHT</vt:lpstr>
      <vt:lpstr>Arial</vt:lpstr>
      <vt:lpstr>Gong Gothic Light</vt:lpstr>
      <vt:lpstr>Mako</vt:lpstr>
      <vt:lpstr>GONG GOTHIC OTF LIGHT</vt:lpstr>
      <vt:lpstr>GONG GOTHIC MEDIUM</vt:lpstr>
      <vt:lpstr>Gong Gothic Light</vt:lpstr>
      <vt:lpstr>Open Sans</vt:lpstr>
      <vt:lpstr>Proxima Nova</vt:lpstr>
      <vt:lpstr>Calibri</vt:lpstr>
      <vt:lpstr>GONG GOTHIC MEDIUM</vt:lpstr>
      <vt:lpstr>Proxima Nova Semibold</vt:lpstr>
      <vt:lpstr>Minimalist Business Slides XL by Slidesgo</vt:lpstr>
      <vt:lpstr>Slidesgo Final Pages</vt:lpstr>
      <vt:lpstr>Slidesgo Final Pages</vt:lpstr>
      <vt:lpstr>AWS만 쓰시나요?  이제는 OCI도 써봐야 할 이유</vt:lpstr>
      <vt:lpstr>Abstract </vt:lpstr>
      <vt:lpstr>Table of contents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프레젠테이션</vt:lpstr>
      <vt:lpstr>PowerPoint 프레젠테이션</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프레젠테이션</vt:lpstr>
      <vt:lpstr>PowerPoint 프레젠테이션</vt:lpstr>
      <vt:lpstr>PowerPoint 프레젠테이션</vt:lpstr>
      <vt:lpstr>PowerPoint 프레젠테이션</vt:lpstr>
      <vt:lpstr>PowerPoint 프레젠테이션</vt:lpstr>
      <vt:lpstr>...and our sets of editable icons</vt:lpstr>
      <vt:lpstr>Educational Icons</vt:lpstr>
      <vt:lpstr>Business Icons</vt:lpstr>
      <vt:lpstr>Help &amp; Support Icons</vt:lpstr>
      <vt:lpstr>Creative Process Icons</vt:lpstr>
      <vt:lpstr>Nature Icons</vt:lpstr>
      <vt:lpstr>SEO &amp; Marketing Icons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yonghun song</cp:lastModifiedBy>
  <cp:revision>1</cp:revision>
  <dcterms:modified xsi:type="dcterms:W3CDTF">2025-07-16T14:07:47Z</dcterms:modified>
</cp:coreProperties>
</file>